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heme/themeOverride1.xml" ContentType="application/vnd.openxmlformats-officedocument.themeOverr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heme/themeOverride2.xml" ContentType="application/vnd.openxmlformats-officedocument.themeOverr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heme/themeOverride3.xml" ContentType="application/vnd.openxmlformats-officedocument.themeOverr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1"/>
  </p:notesMasterIdLst>
  <p:handoutMasterIdLst>
    <p:handoutMasterId r:id="rId32"/>
  </p:handoutMasterIdLst>
  <p:sldIdLst>
    <p:sldId id="285" r:id="rId2"/>
    <p:sldId id="256" r:id="rId3"/>
    <p:sldId id="291" r:id="rId4"/>
    <p:sldId id="318" r:id="rId5"/>
    <p:sldId id="270" r:id="rId6"/>
    <p:sldId id="293" r:id="rId7"/>
    <p:sldId id="294" r:id="rId8"/>
    <p:sldId id="295" r:id="rId9"/>
    <p:sldId id="296" r:id="rId10"/>
    <p:sldId id="297" r:id="rId11"/>
    <p:sldId id="298" r:id="rId12"/>
    <p:sldId id="299" r:id="rId13"/>
    <p:sldId id="300" r:id="rId14"/>
    <p:sldId id="301" r:id="rId15"/>
    <p:sldId id="316" r:id="rId16"/>
    <p:sldId id="302" r:id="rId17"/>
    <p:sldId id="303" r:id="rId18"/>
    <p:sldId id="317" r:id="rId19"/>
    <p:sldId id="257" r:id="rId20"/>
    <p:sldId id="314" r:id="rId21"/>
    <p:sldId id="304" r:id="rId22"/>
    <p:sldId id="305" r:id="rId23"/>
    <p:sldId id="306" r:id="rId24"/>
    <p:sldId id="307" r:id="rId25"/>
    <p:sldId id="259" r:id="rId26"/>
    <p:sldId id="308" r:id="rId27"/>
    <p:sldId id="309" r:id="rId28"/>
    <p:sldId id="310" r:id="rId29"/>
    <p:sldId id="290"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1" userDrawn="1">
          <p15:clr>
            <a:srgbClr val="A4A3A4"/>
          </p15:clr>
        </p15:guide>
        <p15:guide id="2" pos="382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92FF"/>
    <a:srgbClr val="0948C9"/>
    <a:srgbClr val="93B7FF"/>
    <a:srgbClr val="3377FF"/>
    <a:srgbClr val="AFCAFF"/>
    <a:srgbClr val="E7E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40" autoAdjust="0"/>
    <p:restoredTop sz="94660"/>
  </p:normalViewPr>
  <p:slideViewPr>
    <p:cSldViewPr snapToGrid="0" showGuides="1">
      <p:cViewPr varScale="1">
        <p:scale>
          <a:sx n="71" d="100"/>
          <a:sy n="71" d="100"/>
        </p:scale>
        <p:origin x="678" y="78"/>
      </p:cViewPr>
      <p:guideLst>
        <p:guide orient="horz" pos="2131"/>
        <p:guide pos="382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vindran Packrisamy" userId="b0dd043c51ecfaae" providerId="LiveId" clId="{5F7F9DC4-2294-4946-A717-EF466CC58DBD}"/>
    <pc:docChg chg="custSel modSld">
      <pc:chgData name="Ravindran Packrisamy" userId="b0dd043c51ecfaae" providerId="LiveId" clId="{5F7F9DC4-2294-4946-A717-EF466CC58DBD}" dt="2025-10-17T14:48:55.673" v="43" actId="1036"/>
      <pc:docMkLst>
        <pc:docMk/>
      </pc:docMkLst>
      <pc:sldChg chg="addSp delSp modSp mod">
        <pc:chgData name="Ravindran Packrisamy" userId="b0dd043c51ecfaae" providerId="LiveId" clId="{5F7F9DC4-2294-4946-A717-EF466CC58DBD}" dt="2025-10-17T14:48:55.673" v="43" actId="1036"/>
        <pc:sldMkLst>
          <pc:docMk/>
          <pc:sldMk cId="0" sldId="318"/>
        </pc:sldMkLst>
        <pc:spChg chg="mod">
          <ac:chgData name="Ravindran Packrisamy" userId="b0dd043c51ecfaae" providerId="LiveId" clId="{5F7F9DC4-2294-4946-A717-EF466CC58DBD}" dt="2025-10-17T14:47:27.097" v="4" actId="20577"/>
          <ac:spMkLst>
            <pc:docMk/>
            <pc:sldMk cId="0" sldId="318"/>
            <ac:spMk id="6" creationId="{00000000-0000-0000-0000-000000000000}"/>
          </ac:spMkLst>
        </pc:spChg>
        <pc:spChg chg="mod">
          <ac:chgData name="Ravindran Packrisamy" userId="b0dd043c51ecfaae" providerId="LiveId" clId="{5F7F9DC4-2294-4946-A717-EF466CC58DBD}" dt="2025-10-17T14:47:14.176" v="1"/>
          <ac:spMkLst>
            <pc:docMk/>
            <pc:sldMk cId="0" sldId="318"/>
            <ac:spMk id="17" creationId="{2221E260-DB20-A0AE-BCC1-8295B87CB998}"/>
          </ac:spMkLst>
        </pc:spChg>
        <pc:spChg chg="mod">
          <ac:chgData name="Ravindran Packrisamy" userId="b0dd043c51ecfaae" providerId="LiveId" clId="{5F7F9DC4-2294-4946-A717-EF466CC58DBD}" dt="2025-10-17T14:47:14.176" v="1"/>
          <ac:spMkLst>
            <pc:docMk/>
            <pc:sldMk cId="0" sldId="318"/>
            <ac:spMk id="31" creationId="{B46E4B40-0E5F-6DB6-E16E-4637E48E23D3}"/>
          </ac:spMkLst>
        </pc:spChg>
        <pc:spChg chg="mod">
          <ac:chgData name="Ravindran Packrisamy" userId="b0dd043c51ecfaae" providerId="LiveId" clId="{5F7F9DC4-2294-4946-A717-EF466CC58DBD}" dt="2025-10-17T14:47:14.176" v="1"/>
          <ac:spMkLst>
            <pc:docMk/>
            <pc:sldMk cId="0" sldId="318"/>
            <ac:spMk id="3075" creationId="{4A7F7E66-CBFD-F314-8373-9ECB54B870BA}"/>
          </ac:spMkLst>
        </pc:spChg>
        <pc:spChg chg="mod">
          <ac:chgData name="Ravindran Packrisamy" userId="b0dd043c51ecfaae" providerId="LiveId" clId="{5F7F9DC4-2294-4946-A717-EF466CC58DBD}" dt="2025-10-17T14:47:14.176" v="1"/>
          <ac:spMkLst>
            <pc:docMk/>
            <pc:sldMk cId="0" sldId="318"/>
            <ac:spMk id="3083" creationId="{3139D809-EFFC-6536-85F9-5C3A8363071C}"/>
          </ac:spMkLst>
        </pc:spChg>
        <pc:spChg chg="mod">
          <ac:chgData name="Ravindran Packrisamy" userId="b0dd043c51ecfaae" providerId="LiveId" clId="{5F7F9DC4-2294-4946-A717-EF466CC58DBD}" dt="2025-10-17T14:47:14.176" v="1"/>
          <ac:spMkLst>
            <pc:docMk/>
            <pc:sldMk cId="0" sldId="318"/>
            <ac:spMk id="3085" creationId="{ADED0FCE-F751-47EF-B671-D71698421A92}"/>
          </ac:spMkLst>
        </pc:spChg>
        <pc:spChg chg="mod">
          <ac:chgData name="Ravindran Packrisamy" userId="b0dd043c51ecfaae" providerId="LiveId" clId="{5F7F9DC4-2294-4946-A717-EF466CC58DBD}" dt="2025-10-17T14:47:14.176" v="1"/>
          <ac:spMkLst>
            <pc:docMk/>
            <pc:sldMk cId="0" sldId="318"/>
            <ac:spMk id="3087" creationId="{0EFE5DA9-A02E-EBF1-6DCB-B29843C14B05}"/>
          </ac:spMkLst>
        </pc:spChg>
        <pc:spChg chg="mod">
          <ac:chgData name="Ravindran Packrisamy" userId="b0dd043c51ecfaae" providerId="LiveId" clId="{5F7F9DC4-2294-4946-A717-EF466CC58DBD}" dt="2025-10-17T14:47:14.176" v="1"/>
          <ac:spMkLst>
            <pc:docMk/>
            <pc:sldMk cId="0" sldId="318"/>
            <ac:spMk id="3088" creationId="{D6511FCC-ABFC-9ECD-DBA8-C4C51CBB315D}"/>
          </ac:spMkLst>
        </pc:spChg>
        <pc:spChg chg="mod">
          <ac:chgData name="Ravindran Packrisamy" userId="b0dd043c51ecfaae" providerId="LiveId" clId="{5F7F9DC4-2294-4946-A717-EF466CC58DBD}" dt="2025-10-17T14:47:14.176" v="1"/>
          <ac:spMkLst>
            <pc:docMk/>
            <pc:sldMk cId="0" sldId="318"/>
            <ac:spMk id="3092" creationId="{4CDE5F8E-29AA-6EC0-70BD-575FA674CC29}"/>
          </ac:spMkLst>
        </pc:spChg>
        <pc:spChg chg="mod">
          <ac:chgData name="Ravindran Packrisamy" userId="b0dd043c51ecfaae" providerId="LiveId" clId="{5F7F9DC4-2294-4946-A717-EF466CC58DBD}" dt="2025-10-17T14:47:14.176" v="1"/>
          <ac:spMkLst>
            <pc:docMk/>
            <pc:sldMk cId="0" sldId="318"/>
            <ac:spMk id="3095" creationId="{FDC8AB04-D045-B4BC-4D34-C75EDD8CA560}"/>
          </ac:spMkLst>
        </pc:spChg>
        <pc:spChg chg="mod">
          <ac:chgData name="Ravindran Packrisamy" userId="b0dd043c51ecfaae" providerId="LiveId" clId="{5F7F9DC4-2294-4946-A717-EF466CC58DBD}" dt="2025-10-17T14:47:14.176" v="1"/>
          <ac:spMkLst>
            <pc:docMk/>
            <pc:sldMk cId="0" sldId="318"/>
            <ac:spMk id="3097" creationId="{86D29AC8-BE0A-BCF4-A811-881A7812059A}"/>
          </ac:spMkLst>
        </pc:spChg>
        <pc:grpChg chg="mod">
          <ac:chgData name="Ravindran Packrisamy" userId="b0dd043c51ecfaae" providerId="LiveId" clId="{5F7F9DC4-2294-4946-A717-EF466CC58DBD}" dt="2025-10-17T14:48:55.673" v="43" actId="1036"/>
          <ac:grpSpMkLst>
            <pc:docMk/>
            <pc:sldMk cId="0" sldId="318"/>
            <ac:grpSpMk id="2" creationId="{8F07916F-7CBC-D602-93CC-980558AD783C}"/>
          </ac:grpSpMkLst>
        </pc:grpChg>
        <pc:grpChg chg="del">
          <ac:chgData name="Ravindran Packrisamy" userId="b0dd043c51ecfaae" providerId="LiveId" clId="{5F7F9DC4-2294-4946-A717-EF466CC58DBD}" dt="2025-10-17T14:46:45.690" v="0" actId="478"/>
          <ac:grpSpMkLst>
            <pc:docMk/>
            <pc:sldMk cId="0" sldId="318"/>
            <ac:grpSpMk id="22" creationId="{00000000-0000-0000-0000-000000000000}"/>
          </ac:grpSpMkLst>
        </pc:grpChg>
        <pc:picChg chg="del">
          <ac:chgData name="Ravindran Packrisamy" userId="b0dd043c51ecfaae" providerId="LiveId" clId="{5F7F9DC4-2294-4946-A717-EF466CC58DBD}" dt="2025-10-17T14:48:11.568" v="7" actId="478"/>
          <ac:picMkLst>
            <pc:docMk/>
            <pc:sldMk cId="0" sldId="318"/>
            <ac:picMk id="5" creationId="{00000000-0000-0000-0000-000000000000}"/>
          </ac:picMkLst>
        </pc:picChg>
        <pc:picChg chg="del">
          <ac:chgData name="Ravindran Packrisamy" userId="b0dd043c51ecfaae" providerId="LiveId" clId="{5F7F9DC4-2294-4946-A717-EF466CC58DBD}" dt="2025-10-17T14:48:17.359" v="15" actId="478"/>
          <ac:picMkLst>
            <pc:docMk/>
            <pc:sldMk cId="0" sldId="318"/>
            <ac:picMk id="7" creationId="{00000000-0000-0000-0000-000000000000}"/>
          </ac:picMkLst>
        </pc:picChg>
        <pc:picChg chg="del">
          <ac:chgData name="Ravindran Packrisamy" userId="b0dd043c51ecfaae" providerId="LiveId" clId="{5F7F9DC4-2294-4946-A717-EF466CC58DBD}" dt="2025-10-17T14:48:16.782" v="14" actId="478"/>
          <ac:picMkLst>
            <pc:docMk/>
            <pc:sldMk cId="0" sldId="318"/>
            <ac:picMk id="8" creationId="{00000000-0000-0000-0000-000000000000}"/>
          </ac:picMkLst>
        </pc:picChg>
        <pc:picChg chg="del">
          <ac:chgData name="Ravindran Packrisamy" userId="b0dd043c51ecfaae" providerId="LiveId" clId="{5F7F9DC4-2294-4946-A717-EF466CC58DBD}" dt="2025-10-17T14:48:12.328" v="8" actId="478"/>
          <ac:picMkLst>
            <pc:docMk/>
            <pc:sldMk cId="0" sldId="318"/>
            <ac:picMk id="10" creationId="{00000000-0000-0000-0000-000000000000}"/>
          </ac:picMkLst>
        </pc:picChg>
        <pc:picChg chg="del mod">
          <ac:chgData name="Ravindran Packrisamy" userId="b0dd043c51ecfaae" providerId="LiveId" clId="{5F7F9DC4-2294-4946-A717-EF466CC58DBD}" dt="2025-10-17T14:48:13.982" v="11" actId="478"/>
          <ac:picMkLst>
            <pc:docMk/>
            <pc:sldMk cId="0" sldId="318"/>
            <ac:picMk id="11" creationId="{00000000-0000-0000-0000-000000000000}"/>
          </ac:picMkLst>
        </pc:picChg>
        <pc:picChg chg="del">
          <ac:chgData name="Ravindran Packrisamy" userId="b0dd043c51ecfaae" providerId="LiveId" clId="{5F7F9DC4-2294-4946-A717-EF466CC58DBD}" dt="2025-10-17T14:48:18.513" v="17" actId="478"/>
          <ac:picMkLst>
            <pc:docMk/>
            <pc:sldMk cId="0" sldId="318"/>
            <ac:picMk id="13" creationId="{00000000-0000-0000-0000-000000000000}"/>
          </ac:picMkLst>
        </pc:picChg>
        <pc:picChg chg="del">
          <ac:chgData name="Ravindran Packrisamy" userId="b0dd043c51ecfaae" providerId="LiveId" clId="{5F7F9DC4-2294-4946-A717-EF466CC58DBD}" dt="2025-10-17T14:48:14.977" v="12" actId="478"/>
          <ac:picMkLst>
            <pc:docMk/>
            <pc:sldMk cId="0" sldId="318"/>
            <ac:picMk id="14" creationId="{00000000-0000-0000-0000-000000000000}"/>
          </ac:picMkLst>
        </pc:picChg>
        <pc:picChg chg="del">
          <ac:chgData name="Ravindran Packrisamy" userId="b0dd043c51ecfaae" providerId="LiveId" clId="{5F7F9DC4-2294-4946-A717-EF466CC58DBD}" dt="2025-10-17T14:48:17.966" v="16" actId="478"/>
          <ac:picMkLst>
            <pc:docMk/>
            <pc:sldMk cId="0" sldId="318"/>
            <ac:picMk id="16" creationId="{00000000-0000-0000-0000-000000000000}"/>
          </ac:picMkLst>
        </pc:picChg>
        <pc:picChg chg="del mod">
          <ac:chgData name="Ravindran Packrisamy" userId="b0dd043c51ecfaae" providerId="LiveId" clId="{5F7F9DC4-2294-4946-A717-EF466CC58DBD}" dt="2025-10-17T14:48:13.032" v="9" actId="478"/>
          <ac:picMkLst>
            <pc:docMk/>
            <pc:sldMk cId="0" sldId="318"/>
            <ac:picMk id="18" creationId="{00000000-0000-0000-0000-000000000000}"/>
          </ac:picMkLst>
        </pc:picChg>
        <pc:picChg chg="del">
          <ac:chgData name="Ravindran Packrisamy" userId="b0dd043c51ecfaae" providerId="LiveId" clId="{5F7F9DC4-2294-4946-A717-EF466CC58DBD}" dt="2025-10-17T14:48:16.121" v="13" actId="478"/>
          <ac:picMkLst>
            <pc:docMk/>
            <pc:sldMk cId="0" sldId="318"/>
            <ac:picMk id="19" creationId="{00000000-0000-0000-0000-000000000000}"/>
          </ac:picMkLst>
        </pc:picChg>
        <pc:picChg chg="del">
          <ac:chgData name="Ravindran Packrisamy" userId="b0dd043c51ecfaae" providerId="LiveId" clId="{5F7F9DC4-2294-4946-A717-EF466CC58DBD}" dt="2025-10-17T14:47:16.388" v="2" actId="478"/>
          <ac:picMkLst>
            <pc:docMk/>
            <pc:sldMk cId="0" sldId="318"/>
            <ac:picMk id="3074" creationId="{1407A8BE-50BA-BFC8-3567-E30C83AED304}"/>
          </ac:picMkLst>
        </pc:picChg>
        <pc:picChg chg="mod">
          <ac:chgData name="Ravindran Packrisamy" userId="b0dd043c51ecfaae" providerId="LiveId" clId="{5F7F9DC4-2294-4946-A717-EF466CC58DBD}" dt="2025-10-17T14:48:46.879" v="23" actId="1035"/>
          <ac:picMkLst>
            <pc:docMk/>
            <pc:sldMk cId="0" sldId="318"/>
            <ac:picMk id="3101" creationId="{D4461E6F-B36E-420C-4F91-A892D9F7EE1C}"/>
          </ac:picMkLst>
        </pc:picChg>
        <pc:picChg chg="mod">
          <ac:chgData name="Ravindran Packrisamy" userId="b0dd043c51ecfaae" providerId="LiveId" clId="{5F7F9DC4-2294-4946-A717-EF466CC58DBD}" dt="2025-10-17T14:48:46.879" v="23" actId="1035"/>
          <ac:picMkLst>
            <pc:docMk/>
            <pc:sldMk cId="0" sldId="318"/>
            <ac:picMk id="3102" creationId="{DA8E023A-8F91-65A0-1464-6417538511F0}"/>
          </ac:picMkLst>
        </pc:picChg>
        <pc:picChg chg="mod">
          <ac:chgData name="Ravindran Packrisamy" userId="b0dd043c51ecfaae" providerId="LiveId" clId="{5F7F9DC4-2294-4946-A717-EF466CC58DBD}" dt="2025-10-17T14:48:46.879" v="23" actId="1035"/>
          <ac:picMkLst>
            <pc:docMk/>
            <pc:sldMk cId="0" sldId="318"/>
            <ac:picMk id="3103" creationId="{D9148469-0255-C3A5-1AAB-C9DDF73EF7A2}"/>
          </ac:picMkLst>
        </pc:picChg>
        <pc:picChg chg="mod">
          <ac:chgData name="Ravindran Packrisamy" userId="b0dd043c51ecfaae" providerId="LiveId" clId="{5F7F9DC4-2294-4946-A717-EF466CC58DBD}" dt="2025-10-17T14:48:46.879" v="23" actId="1035"/>
          <ac:picMkLst>
            <pc:docMk/>
            <pc:sldMk cId="0" sldId="318"/>
            <ac:picMk id="3104" creationId="{391856C5-B8BE-A9F1-F3A9-0244B35C0EB9}"/>
          </ac:picMkLst>
        </pc:picChg>
        <pc:picChg chg="mod">
          <ac:chgData name="Ravindran Packrisamy" userId="b0dd043c51ecfaae" providerId="LiveId" clId="{5F7F9DC4-2294-4946-A717-EF466CC58DBD}" dt="2025-10-17T14:48:46.879" v="23" actId="1035"/>
          <ac:picMkLst>
            <pc:docMk/>
            <pc:sldMk cId="0" sldId="318"/>
            <ac:picMk id="3105" creationId="{F9EC3D88-D4A6-FEF8-23DB-ECD18BCBA928}"/>
          </ac:picMkLst>
        </pc:picChg>
        <pc:picChg chg="mod">
          <ac:chgData name="Ravindran Packrisamy" userId="b0dd043c51ecfaae" providerId="LiveId" clId="{5F7F9DC4-2294-4946-A717-EF466CC58DBD}" dt="2025-10-17T14:48:46.879" v="23" actId="1035"/>
          <ac:picMkLst>
            <pc:docMk/>
            <pc:sldMk cId="0" sldId="318"/>
            <ac:picMk id="3106" creationId="{8ADEF39D-19F5-A85B-8093-DA2B96853660}"/>
          </ac:picMkLst>
        </pc:picChg>
        <pc:picChg chg="mod">
          <ac:chgData name="Ravindran Packrisamy" userId="b0dd043c51ecfaae" providerId="LiveId" clId="{5F7F9DC4-2294-4946-A717-EF466CC58DBD}" dt="2025-10-17T14:48:46.879" v="23" actId="1035"/>
          <ac:picMkLst>
            <pc:docMk/>
            <pc:sldMk cId="0" sldId="318"/>
            <ac:picMk id="3107" creationId="{895068EC-F7A7-B57D-3A85-E4316F100D09}"/>
          </ac:picMkLst>
        </pc:picChg>
        <pc:picChg chg="mod">
          <ac:chgData name="Ravindran Packrisamy" userId="b0dd043c51ecfaae" providerId="LiveId" clId="{5F7F9DC4-2294-4946-A717-EF466CC58DBD}" dt="2025-10-17T14:48:46.879" v="23" actId="1035"/>
          <ac:picMkLst>
            <pc:docMk/>
            <pc:sldMk cId="0" sldId="318"/>
            <ac:picMk id="3108" creationId="{B8F4BAE6-A248-DB21-E656-22CD053DFDE4}"/>
          </ac:picMkLst>
        </pc:picChg>
        <pc:picChg chg="mod">
          <ac:chgData name="Ravindran Packrisamy" userId="b0dd043c51ecfaae" providerId="LiveId" clId="{5F7F9DC4-2294-4946-A717-EF466CC58DBD}" dt="2025-10-17T14:48:46.879" v="23" actId="1035"/>
          <ac:picMkLst>
            <pc:docMk/>
            <pc:sldMk cId="0" sldId="318"/>
            <ac:picMk id="3109" creationId="{AEFA0D79-6E98-F917-8EAD-09BFBB3311A8}"/>
          </ac:picMkLst>
        </pc:picChg>
        <pc:picChg chg="mod">
          <ac:chgData name="Ravindran Packrisamy" userId="b0dd043c51ecfaae" providerId="LiveId" clId="{5F7F9DC4-2294-4946-A717-EF466CC58DBD}" dt="2025-10-17T14:48:46.879" v="23" actId="1035"/>
          <ac:picMkLst>
            <pc:docMk/>
            <pc:sldMk cId="0" sldId="318"/>
            <ac:picMk id="3110" creationId="{0E928099-3186-FB99-F0CE-E64CFEA47565}"/>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96C064A-D61B-4B21-B757-51A9B82445B8}" type="datetimeFigureOut">
              <a:rPr lang="en-US" smtClean="0"/>
              <a:t>10/30/2025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0305E07-67EA-4042-A3F6-853A8AD8D209}" type="slidenum">
              <a:rPr lang="en-US" smtClean="0"/>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A0AB1B-45FD-40DC-AACF-419B84931AE3}" type="datetimeFigureOut">
              <a:rPr lang="en-ID" smtClean="0"/>
              <a:t>30/10/2025</a:t>
            </a:fld>
            <a:endParaRPr lang="en-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8E2756-FDBF-4ED5-8BEF-D8AE0F31E344}" type="slidenum">
              <a:rPr lang="en-ID" smtClean="0"/>
              <a:t>‹#›</a:t>
            </a:fld>
            <a:endParaRPr lang="en-ID"/>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 Box 2"/>
          <p:cNvSpPr txBox="1"/>
          <p:nvPr userDrawn="1"/>
        </p:nvSpPr>
        <p:spPr>
          <a:xfrm>
            <a:off x="11435715" y="229235"/>
            <a:ext cx="4064000" cy="368300"/>
          </a:xfrm>
          <a:prstGeom prst="rect">
            <a:avLst/>
          </a:prstGeom>
          <a:noFill/>
        </p:spPr>
        <p:txBody>
          <a:bodyPr wrap="square" rtlCol="0">
            <a:spAutoFit/>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6450013" y="123825"/>
            <a:ext cx="6086475" cy="6734175"/>
          </a:xfrm>
          <a:custGeom>
            <a:avLst/>
            <a:gdLst>
              <a:gd name="connsiteX0" fmla="*/ 0 w 6086475"/>
              <a:gd name="connsiteY0" fmla="*/ 0 h 6734175"/>
              <a:gd name="connsiteX1" fmla="*/ 6086475 w 6086475"/>
              <a:gd name="connsiteY1" fmla="*/ 0 h 6734175"/>
              <a:gd name="connsiteX2" fmla="*/ 6086475 w 6086475"/>
              <a:gd name="connsiteY2" fmla="*/ 6734175 h 6734175"/>
              <a:gd name="connsiteX3" fmla="*/ 0 w 6086475"/>
              <a:gd name="connsiteY3" fmla="*/ 6734175 h 6734175"/>
            </a:gdLst>
            <a:ahLst/>
            <a:cxnLst>
              <a:cxn ang="0">
                <a:pos x="connsiteX0" y="connsiteY0"/>
              </a:cxn>
              <a:cxn ang="0">
                <a:pos x="connsiteX1" y="connsiteY1"/>
              </a:cxn>
              <a:cxn ang="0">
                <a:pos x="connsiteX2" y="connsiteY2"/>
              </a:cxn>
              <a:cxn ang="0">
                <a:pos x="connsiteX3" y="connsiteY3"/>
              </a:cxn>
            </a:cxnLst>
            <a:rect l="l" t="t" r="r" b="b"/>
            <a:pathLst>
              <a:path w="6086475" h="6734175">
                <a:moveTo>
                  <a:pt x="0" y="0"/>
                </a:moveTo>
                <a:lnTo>
                  <a:pt x="6086475" y="0"/>
                </a:lnTo>
                <a:lnTo>
                  <a:pt x="6086475" y="6734175"/>
                </a:lnTo>
                <a:lnTo>
                  <a:pt x="0" y="6734175"/>
                </a:lnTo>
                <a:close/>
              </a:path>
            </a:pathLst>
          </a:custGeom>
          <a:noFill/>
          <a:effectLst/>
        </p:spPr>
        <p:txBody>
          <a:bodyPr/>
          <a:lstStyle>
            <a:lvl1pPr>
              <a:defRPr lang="en-ID" sz="1600"/>
            </a:lvl1pPr>
          </a:lstStyle>
          <a:p>
            <a:pPr marL="0" lvl="0" indent="0" algn="ctr">
              <a:buNone/>
            </a:pPr>
            <a:endParaRPr lang="en-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12192000" cy="6858000"/>
          </a:xfrm>
          <a:prstGeom prst="rect">
            <a:avLst/>
          </a:prstGeom>
          <a:pattFill prst="pct90">
            <a:fgClr>
              <a:schemeClr val="accent1">
                <a:lumMod val="20000"/>
                <a:lumOff val="80000"/>
              </a:schemeClr>
            </a:fgClr>
            <a:bgClr>
              <a:schemeClr val="bg1"/>
            </a:bgClr>
          </a:pattFill>
          <a:effectLst/>
        </p:spPr>
        <p:txBody>
          <a:bodyPr/>
          <a:lstStyle>
            <a:lvl1pPr>
              <a:defRPr lang="en-ID" sz="1600"/>
            </a:lvl1pPr>
          </a:lstStyle>
          <a:p>
            <a:pPr marL="0" lvl="0" indent="0" algn="ctr">
              <a:buNone/>
            </a:pPr>
            <a:endParaRPr lang="en-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14" name="Picture Placeholder 13"/>
          <p:cNvSpPr>
            <a:spLocks noGrp="1"/>
          </p:cNvSpPr>
          <p:nvPr>
            <p:ph type="pic" sz="quarter" idx="12"/>
          </p:nvPr>
        </p:nvSpPr>
        <p:spPr>
          <a:xfrm>
            <a:off x="8152948" y="657226"/>
            <a:ext cx="3052082" cy="2289174"/>
          </a:xfrm>
          <a:custGeom>
            <a:avLst/>
            <a:gdLst>
              <a:gd name="connsiteX0" fmla="*/ 120983 w 3052082"/>
              <a:gd name="connsiteY0" fmla="*/ 0 h 2289174"/>
              <a:gd name="connsiteX1" fmla="*/ 2931099 w 3052082"/>
              <a:gd name="connsiteY1" fmla="*/ 0 h 2289174"/>
              <a:gd name="connsiteX2" fmla="*/ 3052082 w 3052082"/>
              <a:gd name="connsiteY2" fmla="*/ 120983 h 2289174"/>
              <a:gd name="connsiteX3" fmla="*/ 3052082 w 3052082"/>
              <a:gd name="connsiteY3" fmla="*/ 2168191 h 2289174"/>
              <a:gd name="connsiteX4" fmla="*/ 2931099 w 3052082"/>
              <a:gd name="connsiteY4" fmla="*/ 2289174 h 2289174"/>
              <a:gd name="connsiteX5" fmla="*/ 120983 w 3052082"/>
              <a:gd name="connsiteY5" fmla="*/ 2289174 h 2289174"/>
              <a:gd name="connsiteX6" fmla="*/ 0 w 3052082"/>
              <a:gd name="connsiteY6" fmla="*/ 2168191 h 2289174"/>
              <a:gd name="connsiteX7" fmla="*/ 0 w 3052082"/>
              <a:gd name="connsiteY7" fmla="*/ 120983 h 2289174"/>
              <a:gd name="connsiteX8" fmla="*/ 120983 w 3052082"/>
              <a:gd name="connsiteY8" fmla="*/ 0 h 2289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52082" h="2289174">
                <a:moveTo>
                  <a:pt x="120983" y="0"/>
                </a:moveTo>
                <a:lnTo>
                  <a:pt x="2931099" y="0"/>
                </a:lnTo>
                <a:cubicBezTo>
                  <a:pt x="2997916" y="0"/>
                  <a:pt x="3052082" y="54166"/>
                  <a:pt x="3052082" y="120983"/>
                </a:cubicBezTo>
                <a:lnTo>
                  <a:pt x="3052082" y="2168191"/>
                </a:lnTo>
                <a:cubicBezTo>
                  <a:pt x="3052082" y="2235008"/>
                  <a:pt x="2997916" y="2289174"/>
                  <a:pt x="2931099" y="2289174"/>
                </a:cubicBezTo>
                <a:lnTo>
                  <a:pt x="120983" y="2289174"/>
                </a:lnTo>
                <a:cubicBezTo>
                  <a:pt x="54166" y="2289174"/>
                  <a:pt x="0" y="2235008"/>
                  <a:pt x="0" y="2168191"/>
                </a:cubicBezTo>
                <a:lnTo>
                  <a:pt x="0" y="120983"/>
                </a:lnTo>
                <a:cubicBezTo>
                  <a:pt x="0" y="54166"/>
                  <a:pt x="54166" y="0"/>
                  <a:pt x="120983" y="0"/>
                </a:cubicBezTo>
                <a:close/>
              </a:path>
            </a:pathLst>
          </a:custGeom>
          <a:pattFill prst="pct90">
            <a:fgClr>
              <a:schemeClr val="accent1">
                <a:lumMod val="20000"/>
                <a:lumOff val="80000"/>
              </a:schemeClr>
            </a:fgClr>
            <a:bgClr>
              <a:schemeClr val="bg1"/>
            </a:bgClr>
          </a:pattFill>
          <a:effectLst/>
        </p:spPr>
        <p:txBody>
          <a:bodyPr/>
          <a:lstStyle>
            <a:lvl1pPr>
              <a:defRPr lang="en-ID" sz="1600"/>
            </a:lvl1pPr>
          </a:lstStyle>
          <a:p>
            <a:pPr marL="0" lvl="0" indent="0" algn="ctr">
              <a:buNone/>
            </a:pPr>
            <a:endParaRPr lang="en-ID"/>
          </a:p>
        </p:txBody>
      </p:sp>
      <p:sp>
        <p:nvSpPr>
          <p:cNvPr id="11" name="Picture Placeholder 10"/>
          <p:cNvSpPr>
            <a:spLocks noGrp="1"/>
          </p:cNvSpPr>
          <p:nvPr>
            <p:ph type="pic" sz="quarter" idx="11"/>
          </p:nvPr>
        </p:nvSpPr>
        <p:spPr>
          <a:xfrm>
            <a:off x="4959804" y="657226"/>
            <a:ext cx="3006499" cy="2289174"/>
          </a:xfrm>
          <a:custGeom>
            <a:avLst/>
            <a:gdLst>
              <a:gd name="connsiteX0" fmla="*/ 120983 w 3006499"/>
              <a:gd name="connsiteY0" fmla="*/ 0 h 2289174"/>
              <a:gd name="connsiteX1" fmla="*/ 2885516 w 3006499"/>
              <a:gd name="connsiteY1" fmla="*/ 0 h 2289174"/>
              <a:gd name="connsiteX2" fmla="*/ 3006499 w 3006499"/>
              <a:gd name="connsiteY2" fmla="*/ 120983 h 2289174"/>
              <a:gd name="connsiteX3" fmla="*/ 3006499 w 3006499"/>
              <a:gd name="connsiteY3" fmla="*/ 2168191 h 2289174"/>
              <a:gd name="connsiteX4" fmla="*/ 2885516 w 3006499"/>
              <a:gd name="connsiteY4" fmla="*/ 2289174 h 2289174"/>
              <a:gd name="connsiteX5" fmla="*/ 120983 w 3006499"/>
              <a:gd name="connsiteY5" fmla="*/ 2289174 h 2289174"/>
              <a:gd name="connsiteX6" fmla="*/ 0 w 3006499"/>
              <a:gd name="connsiteY6" fmla="*/ 2168191 h 2289174"/>
              <a:gd name="connsiteX7" fmla="*/ 0 w 3006499"/>
              <a:gd name="connsiteY7" fmla="*/ 120983 h 2289174"/>
              <a:gd name="connsiteX8" fmla="*/ 120983 w 3006499"/>
              <a:gd name="connsiteY8" fmla="*/ 0 h 2289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06499" h="2289174">
                <a:moveTo>
                  <a:pt x="120983" y="0"/>
                </a:moveTo>
                <a:lnTo>
                  <a:pt x="2885516" y="0"/>
                </a:lnTo>
                <a:cubicBezTo>
                  <a:pt x="2952333" y="0"/>
                  <a:pt x="3006499" y="54166"/>
                  <a:pt x="3006499" y="120983"/>
                </a:cubicBezTo>
                <a:lnTo>
                  <a:pt x="3006499" y="2168191"/>
                </a:lnTo>
                <a:cubicBezTo>
                  <a:pt x="3006499" y="2235008"/>
                  <a:pt x="2952333" y="2289174"/>
                  <a:pt x="2885516" y="2289174"/>
                </a:cubicBezTo>
                <a:lnTo>
                  <a:pt x="120983" y="2289174"/>
                </a:lnTo>
                <a:cubicBezTo>
                  <a:pt x="54166" y="2289174"/>
                  <a:pt x="0" y="2235008"/>
                  <a:pt x="0" y="2168191"/>
                </a:cubicBezTo>
                <a:lnTo>
                  <a:pt x="0" y="120983"/>
                </a:lnTo>
                <a:cubicBezTo>
                  <a:pt x="0" y="54166"/>
                  <a:pt x="54166" y="0"/>
                  <a:pt x="120983" y="0"/>
                </a:cubicBezTo>
                <a:close/>
              </a:path>
            </a:pathLst>
          </a:custGeom>
          <a:pattFill prst="pct90">
            <a:fgClr>
              <a:schemeClr val="accent1">
                <a:lumMod val="20000"/>
                <a:lumOff val="80000"/>
              </a:schemeClr>
            </a:fgClr>
            <a:bgClr>
              <a:schemeClr val="bg1"/>
            </a:bgClr>
          </a:pattFill>
          <a:effectLst/>
        </p:spPr>
        <p:txBody>
          <a:bodyPr/>
          <a:lstStyle>
            <a:lvl1pPr>
              <a:defRPr lang="en-ID" sz="1600"/>
            </a:lvl1pPr>
          </a:lstStyle>
          <a:p>
            <a:pPr marL="0" lvl="0" indent="0" algn="ctr">
              <a:buNone/>
            </a:pPr>
            <a:endParaRPr lang="en-ID"/>
          </a:p>
        </p:txBody>
      </p:sp>
      <p:sp>
        <p:nvSpPr>
          <p:cNvPr id="7" name="Picture Placeholder 6"/>
          <p:cNvSpPr>
            <a:spLocks noGrp="1"/>
          </p:cNvSpPr>
          <p:nvPr>
            <p:ph type="pic" sz="quarter" idx="10"/>
          </p:nvPr>
        </p:nvSpPr>
        <p:spPr>
          <a:xfrm>
            <a:off x="839788" y="657225"/>
            <a:ext cx="3933371" cy="5543550"/>
          </a:xfrm>
          <a:custGeom>
            <a:avLst/>
            <a:gdLst>
              <a:gd name="connsiteX0" fmla="*/ 207879 w 3933371"/>
              <a:gd name="connsiteY0" fmla="*/ 0 h 5543550"/>
              <a:gd name="connsiteX1" fmla="*/ 3725492 w 3933371"/>
              <a:gd name="connsiteY1" fmla="*/ 0 h 5543550"/>
              <a:gd name="connsiteX2" fmla="*/ 3933371 w 3933371"/>
              <a:gd name="connsiteY2" fmla="*/ 207879 h 5543550"/>
              <a:gd name="connsiteX3" fmla="*/ 3933371 w 3933371"/>
              <a:gd name="connsiteY3" fmla="*/ 5335671 h 5543550"/>
              <a:gd name="connsiteX4" fmla="*/ 3725492 w 3933371"/>
              <a:gd name="connsiteY4" fmla="*/ 5543550 h 5543550"/>
              <a:gd name="connsiteX5" fmla="*/ 207879 w 3933371"/>
              <a:gd name="connsiteY5" fmla="*/ 5543550 h 5543550"/>
              <a:gd name="connsiteX6" fmla="*/ 0 w 3933371"/>
              <a:gd name="connsiteY6" fmla="*/ 5335671 h 5543550"/>
              <a:gd name="connsiteX7" fmla="*/ 0 w 3933371"/>
              <a:gd name="connsiteY7" fmla="*/ 207879 h 5543550"/>
              <a:gd name="connsiteX8" fmla="*/ 207879 w 3933371"/>
              <a:gd name="connsiteY8" fmla="*/ 0 h 554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371" h="5543550">
                <a:moveTo>
                  <a:pt x="207879" y="0"/>
                </a:moveTo>
                <a:lnTo>
                  <a:pt x="3725492" y="0"/>
                </a:lnTo>
                <a:cubicBezTo>
                  <a:pt x="3840300" y="0"/>
                  <a:pt x="3933371" y="93071"/>
                  <a:pt x="3933371" y="207879"/>
                </a:cubicBezTo>
                <a:lnTo>
                  <a:pt x="3933371" y="5335671"/>
                </a:lnTo>
                <a:cubicBezTo>
                  <a:pt x="3933371" y="5450479"/>
                  <a:pt x="3840300" y="5543550"/>
                  <a:pt x="3725492" y="5543550"/>
                </a:cubicBezTo>
                <a:lnTo>
                  <a:pt x="207879" y="5543550"/>
                </a:lnTo>
                <a:cubicBezTo>
                  <a:pt x="93071" y="5543550"/>
                  <a:pt x="0" y="5450479"/>
                  <a:pt x="0" y="5335671"/>
                </a:cubicBezTo>
                <a:lnTo>
                  <a:pt x="0" y="207879"/>
                </a:lnTo>
                <a:cubicBezTo>
                  <a:pt x="0" y="93071"/>
                  <a:pt x="93071" y="0"/>
                  <a:pt x="207879" y="0"/>
                </a:cubicBezTo>
                <a:close/>
              </a:path>
            </a:pathLst>
          </a:custGeom>
          <a:pattFill prst="pct90">
            <a:fgClr>
              <a:schemeClr val="accent1">
                <a:lumMod val="20000"/>
                <a:lumOff val="80000"/>
              </a:schemeClr>
            </a:fgClr>
            <a:bgClr>
              <a:schemeClr val="bg1"/>
            </a:bgClr>
          </a:pattFill>
          <a:effectLst/>
        </p:spPr>
        <p:txBody>
          <a:bodyPr/>
          <a:lstStyle>
            <a:lvl1pPr>
              <a:defRPr lang="en-ID" sz="1600"/>
            </a:lvl1pPr>
          </a:lstStyle>
          <a:p>
            <a:pPr marL="0" lvl="0" indent="0" algn="ctr">
              <a:buNone/>
            </a:pPr>
            <a:endParaRPr lang="en-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8" name="Picture Placeholder 7"/>
          <p:cNvSpPr>
            <a:spLocks noGrp="1"/>
          </p:cNvSpPr>
          <p:nvPr>
            <p:ph type="pic" sz="quarter" idx="11"/>
          </p:nvPr>
        </p:nvSpPr>
        <p:spPr>
          <a:xfrm>
            <a:off x="8057470" y="1388044"/>
            <a:ext cx="3294743" cy="2654300"/>
          </a:xfrm>
          <a:custGeom>
            <a:avLst/>
            <a:gdLst>
              <a:gd name="connsiteX0" fmla="*/ 246027 w 3294743"/>
              <a:gd name="connsiteY0" fmla="*/ 0 h 2654300"/>
              <a:gd name="connsiteX1" fmla="*/ 3048716 w 3294743"/>
              <a:gd name="connsiteY1" fmla="*/ 0 h 2654300"/>
              <a:gd name="connsiteX2" fmla="*/ 3294743 w 3294743"/>
              <a:gd name="connsiteY2" fmla="*/ 246027 h 2654300"/>
              <a:gd name="connsiteX3" fmla="*/ 3294743 w 3294743"/>
              <a:gd name="connsiteY3" fmla="*/ 2408273 h 2654300"/>
              <a:gd name="connsiteX4" fmla="*/ 3048716 w 3294743"/>
              <a:gd name="connsiteY4" fmla="*/ 2654300 h 2654300"/>
              <a:gd name="connsiteX5" fmla="*/ 246027 w 3294743"/>
              <a:gd name="connsiteY5" fmla="*/ 2654300 h 2654300"/>
              <a:gd name="connsiteX6" fmla="*/ 0 w 3294743"/>
              <a:gd name="connsiteY6" fmla="*/ 2408273 h 2654300"/>
              <a:gd name="connsiteX7" fmla="*/ 0 w 3294743"/>
              <a:gd name="connsiteY7" fmla="*/ 246027 h 2654300"/>
              <a:gd name="connsiteX8" fmla="*/ 246027 w 3294743"/>
              <a:gd name="connsiteY8" fmla="*/ 0 h 265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94743" h="2654300">
                <a:moveTo>
                  <a:pt x="246027" y="0"/>
                </a:moveTo>
                <a:lnTo>
                  <a:pt x="3048716" y="0"/>
                </a:lnTo>
                <a:cubicBezTo>
                  <a:pt x="3184593" y="0"/>
                  <a:pt x="3294743" y="110150"/>
                  <a:pt x="3294743" y="246027"/>
                </a:cubicBezTo>
                <a:lnTo>
                  <a:pt x="3294743" y="2408273"/>
                </a:lnTo>
                <a:cubicBezTo>
                  <a:pt x="3294743" y="2544150"/>
                  <a:pt x="3184593" y="2654300"/>
                  <a:pt x="3048716" y="2654300"/>
                </a:cubicBezTo>
                <a:lnTo>
                  <a:pt x="246027" y="2654300"/>
                </a:lnTo>
                <a:cubicBezTo>
                  <a:pt x="110151" y="2654300"/>
                  <a:pt x="0" y="2544150"/>
                  <a:pt x="0" y="2408273"/>
                </a:cubicBezTo>
                <a:lnTo>
                  <a:pt x="0" y="246027"/>
                </a:lnTo>
                <a:cubicBezTo>
                  <a:pt x="0" y="110150"/>
                  <a:pt x="110151" y="0"/>
                  <a:pt x="246027" y="0"/>
                </a:cubicBezTo>
                <a:close/>
              </a:path>
            </a:pathLst>
          </a:custGeom>
          <a:pattFill prst="pct90">
            <a:fgClr>
              <a:schemeClr val="accent1">
                <a:lumMod val="20000"/>
                <a:lumOff val="80000"/>
              </a:schemeClr>
            </a:fgClr>
            <a:bgClr>
              <a:schemeClr val="bg1"/>
            </a:bgClr>
          </a:pattFill>
          <a:effectLst/>
        </p:spPr>
        <p:txBody>
          <a:bodyPr/>
          <a:lstStyle>
            <a:lvl1pPr>
              <a:defRPr lang="en-ID" sz="1600"/>
            </a:lvl1pPr>
          </a:lstStyle>
          <a:p>
            <a:pPr marL="0" lvl="0" indent="0" algn="ctr">
              <a:buNone/>
            </a:pPr>
            <a:endParaRPr lang="en-ID"/>
          </a:p>
        </p:txBody>
      </p:sp>
      <p:sp>
        <p:nvSpPr>
          <p:cNvPr id="7" name="Picture Placeholder 6"/>
          <p:cNvSpPr>
            <a:spLocks noGrp="1"/>
          </p:cNvSpPr>
          <p:nvPr>
            <p:ph type="pic" sz="quarter" idx="10"/>
          </p:nvPr>
        </p:nvSpPr>
        <p:spPr>
          <a:xfrm>
            <a:off x="4586513" y="1388044"/>
            <a:ext cx="3294743" cy="2654300"/>
          </a:xfrm>
          <a:custGeom>
            <a:avLst/>
            <a:gdLst>
              <a:gd name="connsiteX0" fmla="*/ 246027 w 3294743"/>
              <a:gd name="connsiteY0" fmla="*/ 0 h 2654300"/>
              <a:gd name="connsiteX1" fmla="*/ 3048716 w 3294743"/>
              <a:gd name="connsiteY1" fmla="*/ 0 h 2654300"/>
              <a:gd name="connsiteX2" fmla="*/ 3294743 w 3294743"/>
              <a:gd name="connsiteY2" fmla="*/ 246027 h 2654300"/>
              <a:gd name="connsiteX3" fmla="*/ 3294743 w 3294743"/>
              <a:gd name="connsiteY3" fmla="*/ 2408273 h 2654300"/>
              <a:gd name="connsiteX4" fmla="*/ 3048716 w 3294743"/>
              <a:gd name="connsiteY4" fmla="*/ 2654300 h 2654300"/>
              <a:gd name="connsiteX5" fmla="*/ 246027 w 3294743"/>
              <a:gd name="connsiteY5" fmla="*/ 2654300 h 2654300"/>
              <a:gd name="connsiteX6" fmla="*/ 0 w 3294743"/>
              <a:gd name="connsiteY6" fmla="*/ 2408273 h 2654300"/>
              <a:gd name="connsiteX7" fmla="*/ 0 w 3294743"/>
              <a:gd name="connsiteY7" fmla="*/ 246027 h 2654300"/>
              <a:gd name="connsiteX8" fmla="*/ 246027 w 3294743"/>
              <a:gd name="connsiteY8" fmla="*/ 0 h 265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94743" h="2654300">
                <a:moveTo>
                  <a:pt x="246027" y="0"/>
                </a:moveTo>
                <a:lnTo>
                  <a:pt x="3048716" y="0"/>
                </a:lnTo>
                <a:cubicBezTo>
                  <a:pt x="3184593" y="0"/>
                  <a:pt x="3294743" y="110150"/>
                  <a:pt x="3294743" y="246027"/>
                </a:cubicBezTo>
                <a:lnTo>
                  <a:pt x="3294743" y="2408273"/>
                </a:lnTo>
                <a:cubicBezTo>
                  <a:pt x="3294743" y="2544150"/>
                  <a:pt x="3184593" y="2654300"/>
                  <a:pt x="3048716" y="2654300"/>
                </a:cubicBezTo>
                <a:lnTo>
                  <a:pt x="246027" y="2654300"/>
                </a:lnTo>
                <a:cubicBezTo>
                  <a:pt x="110151" y="2654300"/>
                  <a:pt x="0" y="2544150"/>
                  <a:pt x="0" y="2408273"/>
                </a:cubicBezTo>
                <a:lnTo>
                  <a:pt x="0" y="246027"/>
                </a:lnTo>
                <a:cubicBezTo>
                  <a:pt x="0" y="110150"/>
                  <a:pt x="110151" y="0"/>
                  <a:pt x="246027" y="0"/>
                </a:cubicBezTo>
                <a:close/>
              </a:path>
            </a:pathLst>
          </a:custGeom>
          <a:pattFill prst="pct90">
            <a:fgClr>
              <a:schemeClr val="accent1">
                <a:lumMod val="20000"/>
                <a:lumOff val="80000"/>
              </a:schemeClr>
            </a:fgClr>
            <a:bgClr>
              <a:schemeClr val="bg1"/>
            </a:bgClr>
          </a:pattFill>
          <a:effectLst/>
        </p:spPr>
        <p:txBody>
          <a:bodyPr/>
          <a:lstStyle>
            <a:lvl1pPr>
              <a:defRPr lang="en-ID" sz="1600"/>
            </a:lvl1pPr>
          </a:lstStyle>
          <a:p>
            <a:pPr marL="0" lvl="0" indent="0" algn="ctr">
              <a:buNone/>
            </a:pPr>
            <a:endParaRPr lang="en-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9579429" y="-1202055"/>
            <a:ext cx="3352800" cy="3674382"/>
          </a:xfrm>
          <a:custGeom>
            <a:avLst/>
            <a:gdLst>
              <a:gd name="connsiteX0" fmla="*/ 254008 w 3352800"/>
              <a:gd name="connsiteY0" fmla="*/ 0 h 3674382"/>
              <a:gd name="connsiteX1" fmla="*/ 3098792 w 3352800"/>
              <a:gd name="connsiteY1" fmla="*/ 0 h 3674382"/>
              <a:gd name="connsiteX2" fmla="*/ 3352800 w 3352800"/>
              <a:gd name="connsiteY2" fmla="*/ 254008 h 3674382"/>
              <a:gd name="connsiteX3" fmla="*/ 3352800 w 3352800"/>
              <a:gd name="connsiteY3" fmla="*/ 3420374 h 3674382"/>
              <a:gd name="connsiteX4" fmla="*/ 3098792 w 3352800"/>
              <a:gd name="connsiteY4" fmla="*/ 3674382 h 3674382"/>
              <a:gd name="connsiteX5" fmla="*/ 254008 w 3352800"/>
              <a:gd name="connsiteY5" fmla="*/ 3674382 h 3674382"/>
              <a:gd name="connsiteX6" fmla="*/ 0 w 3352800"/>
              <a:gd name="connsiteY6" fmla="*/ 3420374 h 3674382"/>
              <a:gd name="connsiteX7" fmla="*/ 0 w 3352800"/>
              <a:gd name="connsiteY7" fmla="*/ 254008 h 3674382"/>
              <a:gd name="connsiteX8" fmla="*/ 254008 w 3352800"/>
              <a:gd name="connsiteY8" fmla="*/ 0 h 3674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52800" h="3674382">
                <a:moveTo>
                  <a:pt x="254008" y="0"/>
                </a:moveTo>
                <a:lnTo>
                  <a:pt x="3098792" y="0"/>
                </a:lnTo>
                <a:cubicBezTo>
                  <a:pt x="3239077" y="0"/>
                  <a:pt x="3352800" y="113723"/>
                  <a:pt x="3352800" y="254008"/>
                </a:cubicBezTo>
                <a:lnTo>
                  <a:pt x="3352800" y="3420374"/>
                </a:lnTo>
                <a:cubicBezTo>
                  <a:pt x="3352800" y="3560659"/>
                  <a:pt x="3239077" y="3674382"/>
                  <a:pt x="3098792" y="3674382"/>
                </a:cubicBezTo>
                <a:lnTo>
                  <a:pt x="254008" y="3674382"/>
                </a:lnTo>
                <a:cubicBezTo>
                  <a:pt x="113723" y="3674382"/>
                  <a:pt x="0" y="3560659"/>
                  <a:pt x="0" y="3420374"/>
                </a:cubicBezTo>
                <a:lnTo>
                  <a:pt x="0" y="254008"/>
                </a:lnTo>
                <a:cubicBezTo>
                  <a:pt x="0" y="113723"/>
                  <a:pt x="113723" y="0"/>
                  <a:pt x="254008" y="0"/>
                </a:cubicBezTo>
                <a:close/>
              </a:path>
            </a:pathLst>
          </a:custGeom>
          <a:pattFill prst="pct90">
            <a:fgClr>
              <a:schemeClr val="accent1">
                <a:lumMod val="20000"/>
                <a:lumOff val="80000"/>
              </a:schemeClr>
            </a:fgClr>
            <a:bgClr>
              <a:schemeClr val="bg1"/>
            </a:bgClr>
          </a:pattFill>
          <a:effectLst/>
        </p:spPr>
        <p:txBody>
          <a:bodyPr/>
          <a:lstStyle>
            <a:lvl1pPr>
              <a:defRPr lang="en-ID" sz="1600" dirty="0"/>
            </a:lvl1pPr>
          </a:lstStyle>
          <a:p>
            <a:pPr marL="0" lvl="0" indent="0" algn="ctr">
              <a:buNone/>
            </a:pPr>
            <a:endParaRPr lang="en-ID" dirty="0"/>
          </a:p>
        </p:txBody>
      </p:sp>
      <p:sp>
        <p:nvSpPr>
          <p:cNvPr id="7" name="Picture Placeholder 6"/>
          <p:cNvSpPr>
            <a:spLocks noGrp="1"/>
          </p:cNvSpPr>
          <p:nvPr>
            <p:ph type="pic" sz="quarter" idx="12"/>
          </p:nvPr>
        </p:nvSpPr>
        <p:spPr>
          <a:xfrm>
            <a:off x="9579429" y="2601028"/>
            <a:ext cx="3352800" cy="3674382"/>
          </a:xfrm>
          <a:custGeom>
            <a:avLst/>
            <a:gdLst>
              <a:gd name="connsiteX0" fmla="*/ 254008 w 3352800"/>
              <a:gd name="connsiteY0" fmla="*/ 0 h 3674382"/>
              <a:gd name="connsiteX1" fmla="*/ 3098792 w 3352800"/>
              <a:gd name="connsiteY1" fmla="*/ 0 h 3674382"/>
              <a:gd name="connsiteX2" fmla="*/ 3352800 w 3352800"/>
              <a:gd name="connsiteY2" fmla="*/ 254008 h 3674382"/>
              <a:gd name="connsiteX3" fmla="*/ 3352800 w 3352800"/>
              <a:gd name="connsiteY3" fmla="*/ 3420374 h 3674382"/>
              <a:gd name="connsiteX4" fmla="*/ 3098792 w 3352800"/>
              <a:gd name="connsiteY4" fmla="*/ 3674382 h 3674382"/>
              <a:gd name="connsiteX5" fmla="*/ 254008 w 3352800"/>
              <a:gd name="connsiteY5" fmla="*/ 3674382 h 3674382"/>
              <a:gd name="connsiteX6" fmla="*/ 0 w 3352800"/>
              <a:gd name="connsiteY6" fmla="*/ 3420374 h 3674382"/>
              <a:gd name="connsiteX7" fmla="*/ 0 w 3352800"/>
              <a:gd name="connsiteY7" fmla="*/ 254008 h 3674382"/>
              <a:gd name="connsiteX8" fmla="*/ 254008 w 3352800"/>
              <a:gd name="connsiteY8" fmla="*/ 0 h 3674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52800" h="3674382">
                <a:moveTo>
                  <a:pt x="254008" y="0"/>
                </a:moveTo>
                <a:lnTo>
                  <a:pt x="3098792" y="0"/>
                </a:lnTo>
                <a:cubicBezTo>
                  <a:pt x="3239077" y="0"/>
                  <a:pt x="3352800" y="113723"/>
                  <a:pt x="3352800" y="254008"/>
                </a:cubicBezTo>
                <a:lnTo>
                  <a:pt x="3352800" y="3420374"/>
                </a:lnTo>
                <a:cubicBezTo>
                  <a:pt x="3352800" y="3560659"/>
                  <a:pt x="3239077" y="3674382"/>
                  <a:pt x="3098792" y="3674382"/>
                </a:cubicBezTo>
                <a:lnTo>
                  <a:pt x="254008" y="3674382"/>
                </a:lnTo>
                <a:cubicBezTo>
                  <a:pt x="113723" y="3674382"/>
                  <a:pt x="0" y="3560659"/>
                  <a:pt x="0" y="3420374"/>
                </a:cubicBezTo>
                <a:lnTo>
                  <a:pt x="0" y="254008"/>
                </a:lnTo>
                <a:cubicBezTo>
                  <a:pt x="0" y="113723"/>
                  <a:pt x="113723" y="0"/>
                  <a:pt x="254008" y="0"/>
                </a:cubicBezTo>
                <a:close/>
              </a:path>
            </a:pathLst>
          </a:custGeom>
          <a:pattFill prst="pct90">
            <a:fgClr>
              <a:schemeClr val="accent1">
                <a:lumMod val="20000"/>
                <a:lumOff val="80000"/>
              </a:schemeClr>
            </a:fgClr>
            <a:bgClr>
              <a:schemeClr val="bg1"/>
            </a:bgClr>
          </a:pattFill>
          <a:effectLst/>
        </p:spPr>
        <p:txBody>
          <a:bodyPr/>
          <a:lstStyle>
            <a:lvl1pPr>
              <a:defRPr lang="en-ID" sz="1600" dirty="0"/>
            </a:lvl1pPr>
          </a:lstStyle>
          <a:p>
            <a:pPr marL="0" lvl="0" indent="0" algn="ctr">
              <a:buNone/>
            </a:pPr>
            <a:endParaRPr lang="en-ID" dirty="0"/>
          </a:p>
        </p:txBody>
      </p:sp>
      <p:sp>
        <p:nvSpPr>
          <p:cNvPr id="8" name="Picture Placeholder 7"/>
          <p:cNvSpPr>
            <a:spLocks noGrp="1"/>
          </p:cNvSpPr>
          <p:nvPr>
            <p:ph type="pic" sz="quarter" idx="13"/>
          </p:nvPr>
        </p:nvSpPr>
        <p:spPr>
          <a:xfrm>
            <a:off x="9579429" y="6404111"/>
            <a:ext cx="3352800" cy="3674382"/>
          </a:xfrm>
          <a:custGeom>
            <a:avLst/>
            <a:gdLst>
              <a:gd name="connsiteX0" fmla="*/ 254008 w 3352800"/>
              <a:gd name="connsiteY0" fmla="*/ 0 h 3674382"/>
              <a:gd name="connsiteX1" fmla="*/ 3098792 w 3352800"/>
              <a:gd name="connsiteY1" fmla="*/ 0 h 3674382"/>
              <a:gd name="connsiteX2" fmla="*/ 3352800 w 3352800"/>
              <a:gd name="connsiteY2" fmla="*/ 254008 h 3674382"/>
              <a:gd name="connsiteX3" fmla="*/ 3352800 w 3352800"/>
              <a:gd name="connsiteY3" fmla="*/ 3420374 h 3674382"/>
              <a:gd name="connsiteX4" fmla="*/ 3098792 w 3352800"/>
              <a:gd name="connsiteY4" fmla="*/ 3674382 h 3674382"/>
              <a:gd name="connsiteX5" fmla="*/ 254008 w 3352800"/>
              <a:gd name="connsiteY5" fmla="*/ 3674382 h 3674382"/>
              <a:gd name="connsiteX6" fmla="*/ 0 w 3352800"/>
              <a:gd name="connsiteY6" fmla="*/ 3420374 h 3674382"/>
              <a:gd name="connsiteX7" fmla="*/ 0 w 3352800"/>
              <a:gd name="connsiteY7" fmla="*/ 254008 h 3674382"/>
              <a:gd name="connsiteX8" fmla="*/ 254008 w 3352800"/>
              <a:gd name="connsiteY8" fmla="*/ 0 h 3674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52800" h="3674382">
                <a:moveTo>
                  <a:pt x="254008" y="0"/>
                </a:moveTo>
                <a:lnTo>
                  <a:pt x="3098792" y="0"/>
                </a:lnTo>
                <a:cubicBezTo>
                  <a:pt x="3239077" y="0"/>
                  <a:pt x="3352800" y="113723"/>
                  <a:pt x="3352800" y="254008"/>
                </a:cubicBezTo>
                <a:lnTo>
                  <a:pt x="3352800" y="3420374"/>
                </a:lnTo>
                <a:cubicBezTo>
                  <a:pt x="3352800" y="3560659"/>
                  <a:pt x="3239077" y="3674382"/>
                  <a:pt x="3098792" y="3674382"/>
                </a:cubicBezTo>
                <a:lnTo>
                  <a:pt x="254008" y="3674382"/>
                </a:lnTo>
                <a:cubicBezTo>
                  <a:pt x="113723" y="3674382"/>
                  <a:pt x="0" y="3560659"/>
                  <a:pt x="0" y="3420374"/>
                </a:cubicBezTo>
                <a:lnTo>
                  <a:pt x="0" y="254008"/>
                </a:lnTo>
                <a:cubicBezTo>
                  <a:pt x="0" y="113723"/>
                  <a:pt x="113723" y="0"/>
                  <a:pt x="254008" y="0"/>
                </a:cubicBezTo>
                <a:close/>
              </a:path>
            </a:pathLst>
          </a:custGeom>
          <a:pattFill prst="pct90">
            <a:fgClr>
              <a:schemeClr val="accent1">
                <a:lumMod val="20000"/>
                <a:lumOff val="80000"/>
              </a:schemeClr>
            </a:fgClr>
            <a:bgClr>
              <a:schemeClr val="bg1"/>
            </a:bgClr>
          </a:pattFill>
          <a:effectLst/>
        </p:spPr>
        <p:txBody>
          <a:bodyPr/>
          <a:lstStyle>
            <a:lvl1pPr>
              <a:defRPr lang="en-ID" sz="1600" dirty="0"/>
            </a:lvl1pPr>
          </a:lstStyle>
          <a:p>
            <a:pPr marL="0" lvl="0" indent="0" algn="ctr">
              <a:buNone/>
            </a:pPr>
            <a:endParaRPr lang="en-ID" dirty="0"/>
          </a:p>
        </p:txBody>
      </p:sp>
      <p:sp>
        <p:nvSpPr>
          <p:cNvPr id="9" name="Picture Placeholder 8"/>
          <p:cNvSpPr>
            <a:spLocks noGrp="1"/>
          </p:cNvSpPr>
          <p:nvPr>
            <p:ph type="pic" sz="quarter" idx="14"/>
          </p:nvPr>
        </p:nvSpPr>
        <p:spPr>
          <a:xfrm>
            <a:off x="6096000" y="5394892"/>
            <a:ext cx="3352800" cy="3674382"/>
          </a:xfrm>
          <a:custGeom>
            <a:avLst/>
            <a:gdLst>
              <a:gd name="connsiteX0" fmla="*/ 254008 w 3352800"/>
              <a:gd name="connsiteY0" fmla="*/ 0 h 3674382"/>
              <a:gd name="connsiteX1" fmla="*/ 3098792 w 3352800"/>
              <a:gd name="connsiteY1" fmla="*/ 0 h 3674382"/>
              <a:gd name="connsiteX2" fmla="*/ 3352800 w 3352800"/>
              <a:gd name="connsiteY2" fmla="*/ 254008 h 3674382"/>
              <a:gd name="connsiteX3" fmla="*/ 3352800 w 3352800"/>
              <a:gd name="connsiteY3" fmla="*/ 3420374 h 3674382"/>
              <a:gd name="connsiteX4" fmla="*/ 3098792 w 3352800"/>
              <a:gd name="connsiteY4" fmla="*/ 3674382 h 3674382"/>
              <a:gd name="connsiteX5" fmla="*/ 254008 w 3352800"/>
              <a:gd name="connsiteY5" fmla="*/ 3674382 h 3674382"/>
              <a:gd name="connsiteX6" fmla="*/ 0 w 3352800"/>
              <a:gd name="connsiteY6" fmla="*/ 3420374 h 3674382"/>
              <a:gd name="connsiteX7" fmla="*/ 0 w 3352800"/>
              <a:gd name="connsiteY7" fmla="*/ 254008 h 3674382"/>
              <a:gd name="connsiteX8" fmla="*/ 254008 w 3352800"/>
              <a:gd name="connsiteY8" fmla="*/ 0 h 3674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52800" h="3674382">
                <a:moveTo>
                  <a:pt x="254008" y="0"/>
                </a:moveTo>
                <a:lnTo>
                  <a:pt x="3098792" y="0"/>
                </a:lnTo>
                <a:cubicBezTo>
                  <a:pt x="3239077" y="0"/>
                  <a:pt x="3352800" y="113723"/>
                  <a:pt x="3352800" y="254008"/>
                </a:cubicBezTo>
                <a:lnTo>
                  <a:pt x="3352800" y="3420374"/>
                </a:lnTo>
                <a:cubicBezTo>
                  <a:pt x="3352800" y="3560659"/>
                  <a:pt x="3239077" y="3674382"/>
                  <a:pt x="3098792" y="3674382"/>
                </a:cubicBezTo>
                <a:lnTo>
                  <a:pt x="254008" y="3674382"/>
                </a:lnTo>
                <a:cubicBezTo>
                  <a:pt x="113723" y="3674382"/>
                  <a:pt x="0" y="3560659"/>
                  <a:pt x="0" y="3420374"/>
                </a:cubicBezTo>
                <a:lnTo>
                  <a:pt x="0" y="254008"/>
                </a:lnTo>
                <a:cubicBezTo>
                  <a:pt x="0" y="113723"/>
                  <a:pt x="113723" y="0"/>
                  <a:pt x="254008" y="0"/>
                </a:cubicBezTo>
                <a:close/>
              </a:path>
            </a:pathLst>
          </a:custGeom>
          <a:pattFill prst="pct90">
            <a:fgClr>
              <a:schemeClr val="accent1">
                <a:lumMod val="20000"/>
                <a:lumOff val="80000"/>
              </a:schemeClr>
            </a:fgClr>
            <a:bgClr>
              <a:schemeClr val="bg1"/>
            </a:bgClr>
          </a:pattFill>
          <a:effectLst/>
        </p:spPr>
        <p:txBody>
          <a:bodyPr/>
          <a:lstStyle>
            <a:lvl1pPr>
              <a:defRPr lang="en-ID" sz="1600" dirty="0"/>
            </a:lvl1pPr>
          </a:lstStyle>
          <a:p>
            <a:pPr marL="0" lvl="0" indent="0" algn="ctr">
              <a:buNone/>
            </a:pPr>
            <a:endParaRPr lang="en-ID" dirty="0"/>
          </a:p>
        </p:txBody>
      </p:sp>
      <p:sp>
        <p:nvSpPr>
          <p:cNvPr id="5" name="Picture Placeholder 4"/>
          <p:cNvSpPr>
            <a:spLocks noGrp="1"/>
          </p:cNvSpPr>
          <p:nvPr>
            <p:ph type="pic" sz="quarter" idx="10"/>
          </p:nvPr>
        </p:nvSpPr>
        <p:spPr>
          <a:xfrm>
            <a:off x="6096000" y="-2211274"/>
            <a:ext cx="3352800" cy="3674382"/>
          </a:xfrm>
          <a:custGeom>
            <a:avLst/>
            <a:gdLst>
              <a:gd name="connsiteX0" fmla="*/ 254008 w 3352800"/>
              <a:gd name="connsiteY0" fmla="*/ 0 h 3674382"/>
              <a:gd name="connsiteX1" fmla="*/ 3098792 w 3352800"/>
              <a:gd name="connsiteY1" fmla="*/ 0 h 3674382"/>
              <a:gd name="connsiteX2" fmla="*/ 3352800 w 3352800"/>
              <a:gd name="connsiteY2" fmla="*/ 254008 h 3674382"/>
              <a:gd name="connsiteX3" fmla="*/ 3352800 w 3352800"/>
              <a:gd name="connsiteY3" fmla="*/ 3420374 h 3674382"/>
              <a:gd name="connsiteX4" fmla="*/ 3098792 w 3352800"/>
              <a:gd name="connsiteY4" fmla="*/ 3674382 h 3674382"/>
              <a:gd name="connsiteX5" fmla="*/ 254008 w 3352800"/>
              <a:gd name="connsiteY5" fmla="*/ 3674382 h 3674382"/>
              <a:gd name="connsiteX6" fmla="*/ 0 w 3352800"/>
              <a:gd name="connsiteY6" fmla="*/ 3420374 h 3674382"/>
              <a:gd name="connsiteX7" fmla="*/ 0 w 3352800"/>
              <a:gd name="connsiteY7" fmla="*/ 254008 h 3674382"/>
              <a:gd name="connsiteX8" fmla="*/ 254008 w 3352800"/>
              <a:gd name="connsiteY8" fmla="*/ 0 h 3674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52800" h="3674382">
                <a:moveTo>
                  <a:pt x="254008" y="0"/>
                </a:moveTo>
                <a:lnTo>
                  <a:pt x="3098792" y="0"/>
                </a:lnTo>
                <a:cubicBezTo>
                  <a:pt x="3239077" y="0"/>
                  <a:pt x="3352800" y="113723"/>
                  <a:pt x="3352800" y="254008"/>
                </a:cubicBezTo>
                <a:lnTo>
                  <a:pt x="3352800" y="3420374"/>
                </a:lnTo>
                <a:cubicBezTo>
                  <a:pt x="3352800" y="3560659"/>
                  <a:pt x="3239077" y="3674382"/>
                  <a:pt x="3098792" y="3674382"/>
                </a:cubicBezTo>
                <a:lnTo>
                  <a:pt x="254008" y="3674382"/>
                </a:lnTo>
                <a:cubicBezTo>
                  <a:pt x="113723" y="3674382"/>
                  <a:pt x="0" y="3560659"/>
                  <a:pt x="0" y="3420374"/>
                </a:cubicBezTo>
                <a:lnTo>
                  <a:pt x="0" y="254008"/>
                </a:lnTo>
                <a:cubicBezTo>
                  <a:pt x="0" y="113723"/>
                  <a:pt x="113723" y="0"/>
                  <a:pt x="254008" y="0"/>
                </a:cubicBezTo>
                <a:close/>
              </a:path>
            </a:pathLst>
          </a:custGeom>
          <a:pattFill prst="pct90">
            <a:fgClr>
              <a:schemeClr val="accent1">
                <a:lumMod val="20000"/>
                <a:lumOff val="80000"/>
              </a:schemeClr>
            </a:fgClr>
            <a:bgClr>
              <a:schemeClr val="bg1"/>
            </a:bgClr>
          </a:pattFill>
          <a:effectLst/>
        </p:spPr>
        <p:txBody>
          <a:bodyPr/>
          <a:lstStyle>
            <a:lvl1pPr>
              <a:defRPr lang="en-ID" sz="1600" dirty="0"/>
            </a:lvl1pPr>
          </a:lstStyle>
          <a:p>
            <a:pPr marL="0" lvl="0" indent="0" algn="ctr">
              <a:buNone/>
            </a:pPr>
            <a:endParaRPr lang="en-ID"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8" name="Picture Placeholder 7"/>
          <p:cNvSpPr>
            <a:spLocks noGrp="1"/>
          </p:cNvSpPr>
          <p:nvPr>
            <p:ph type="pic" sz="quarter" idx="11"/>
          </p:nvPr>
        </p:nvSpPr>
        <p:spPr>
          <a:xfrm>
            <a:off x="839788" y="3546475"/>
            <a:ext cx="2462212" cy="2654300"/>
          </a:xfrm>
          <a:custGeom>
            <a:avLst/>
            <a:gdLst>
              <a:gd name="connsiteX0" fmla="*/ 228222 w 2462212"/>
              <a:gd name="connsiteY0" fmla="*/ 0 h 2654300"/>
              <a:gd name="connsiteX1" fmla="*/ 2233990 w 2462212"/>
              <a:gd name="connsiteY1" fmla="*/ 0 h 2654300"/>
              <a:gd name="connsiteX2" fmla="*/ 2462212 w 2462212"/>
              <a:gd name="connsiteY2" fmla="*/ 228222 h 2654300"/>
              <a:gd name="connsiteX3" fmla="*/ 2462212 w 2462212"/>
              <a:gd name="connsiteY3" fmla="*/ 2426078 h 2654300"/>
              <a:gd name="connsiteX4" fmla="*/ 2233990 w 2462212"/>
              <a:gd name="connsiteY4" fmla="*/ 2654300 h 2654300"/>
              <a:gd name="connsiteX5" fmla="*/ 228222 w 2462212"/>
              <a:gd name="connsiteY5" fmla="*/ 2654300 h 2654300"/>
              <a:gd name="connsiteX6" fmla="*/ 0 w 2462212"/>
              <a:gd name="connsiteY6" fmla="*/ 2426078 h 2654300"/>
              <a:gd name="connsiteX7" fmla="*/ 0 w 2462212"/>
              <a:gd name="connsiteY7" fmla="*/ 228222 h 2654300"/>
              <a:gd name="connsiteX8" fmla="*/ 228222 w 2462212"/>
              <a:gd name="connsiteY8" fmla="*/ 0 h 265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2212" h="2654300">
                <a:moveTo>
                  <a:pt x="228222" y="0"/>
                </a:moveTo>
                <a:lnTo>
                  <a:pt x="2233990" y="0"/>
                </a:lnTo>
                <a:cubicBezTo>
                  <a:pt x="2360034" y="0"/>
                  <a:pt x="2462212" y="102178"/>
                  <a:pt x="2462212" y="228222"/>
                </a:cubicBezTo>
                <a:lnTo>
                  <a:pt x="2462212" y="2426078"/>
                </a:lnTo>
                <a:cubicBezTo>
                  <a:pt x="2462212" y="2552122"/>
                  <a:pt x="2360034" y="2654300"/>
                  <a:pt x="2233990" y="2654300"/>
                </a:cubicBezTo>
                <a:lnTo>
                  <a:pt x="228222" y="2654300"/>
                </a:lnTo>
                <a:cubicBezTo>
                  <a:pt x="102178" y="2654300"/>
                  <a:pt x="0" y="2552122"/>
                  <a:pt x="0" y="2426078"/>
                </a:cubicBezTo>
                <a:lnTo>
                  <a:pt x="0" y="228222"/>
                </a:lnTo>
                <a:cubicBezTo>
                  <a:pt x="0" y="102178"/>
                  <a:pt x="102178" y="0"/>
                  <a:pt x="228222" y="0"/>
                </a:cubicBezTo>
                <a:close/>
              </a:path>
            </a:pathLst>
          </a:custGeom>
          <a:pattFill prst="pct90">
            <a:fgClr>
              <a:schemeClr val="accent1">
                <a:lumMod val="20000"/>
                <a:lumOff val="80000"/>
              </a:schemeClr>
            </a:fgClr>
            <a:bgClr>
              <a:schemeClr val="bg1"/>
            </a:bgClr>
          </a:pattFill>
          <a:effectLst/>
        </p:spPr>
        <p:txBody>
          <a:bodyPr/>
          <a:lstStyle>
            <a:lvl1pPr>
              <a:defRPr lang="en-ID" sz="1600"/>
            </a:lvl1pPr>
          </a:lstStyle>
          <a:p>
            <a:pPr marL="0" lvl="0" indent="0" algn="ctr">
              <a:buNone/>
            </a:pPr>
            <a:endParaRPr lang="en-ID"/>
          </a:p>
        </p:txBody>
      </p:sp>
      <p:sp>
        <p:nvSpPr>
          <p:cNvPr id="5" name="Picture Placeholder 4"/>
          <p:cNvSpPr>
            <a:spLocks noGrp="1"/>
          </p:cNvSpPr>
          <p:nvPr>
            <p:ph type="pic" sz="quarter" idx="10"/>
          </p:nvPr>
        </p:nvSpPr>
        <p:spPr>
          <a:xfrm>
            <a:off x="3481388" y="657225"/>
            <a:ext cx="2462212" cy="2654300"/>
          </a:xfrm>
          <a:custGeom>
            <a:avLst/>
            <a:gdLst>
              <a:gd name="connsiteX0" fmla="*/ 228222 w 2462212"/>
              <a:gd name="connsiteY0" fmla="*/ 0 h 2654300"/>
              <a:gd name="connsiteX1" fmla="*/ 2233990 w 2462212"/>
              <a:gd name="connsiteY1" fmla="*/ 0 h 2654300"/>
              <a:gd name="connsiteX2" fmla="*/ 2462212 w 2462212"/>
              <a:gd name="connsiteY2" fmla="*/ 228222 h 2654300"/>
              <a:gd name="connsiteX3" fmla="*/ 2462212 w 2462212"/>
              <a:gd name="connsiteY3" fmla="*/ 2426078 h 2654300"/>
              <a:gd name="connsiteX4" fmla="*/ 2233990 w 2462212"/>
              <a:gd name="connsiteY4" fmla="*/ 2654300 h 2654300"/>
              <a:gd name="connsiteX5" fmla="*/ 228222 w 2462212"/>
              <a:gd name="connsiteY5" fmla="*/ 2654300 h 2654300"/>
              <a:gd name="connsiteX6" fmla="*/ 0 w 2462212"/>
              <a:gd name="connsiteY6" fmla="*/ 2426078 h 2654300"/>
              <a:gd name="connsiteX7" fmla="*/ 0 w 2462212"/>
              <a:gd name="connsiteY7" fmla="*/ 228222 h 2654300"/>
              <a:gd name="connsiteX8" fmla="*/ 228222 w 2462212"/>
              <a:gd name="connsiteY8" fmla="*/ 0 h 265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2212" h="2654300">
                <a:moveTo>
                  <a:pt x="228222" y="0"/>
                </a:moveTo>
                <a:lnTo>
                  <a:pt x="2233990" y="0"/>
                </a:lnTo>
                <a:cubicBezTo>
                  <a:pt x="2360034" y="0"/>
                  <a:pt x="2462212" y="102178"/>
                  <a:pt x="2462212" y="228222"/>
                </a:cubicBezTo>
                <a:lnTo>
                  <a:pt x="2462212" y="2426078"/>
                </a:lnTo>
                <a:cubicBezTo>
                  <a:pt x="2462212" y="2552122"/>
                  <a:pt x="2360034" y="2654300"/>
                  <a:pt x="2233990" y="2654300"/>
                </a:cubicBezTo>
                <a:lnTo>
                  <a:pt x="228222" y="2654300"/>
                </a:lnTo>
                <a:cubicBezTo>
                  <a:pt x="102178" y="2654300"/>
                  <a:pt x="0" y="2552122"/>
                  <a:pt x="0" y="2426078"/>
                </a:cubicBezTo>
                <a:lnTo>
                  <a:pt x="0" y="228222"/>
                </a:lnTo>
                <a:cubicBezTo>
                  <a:pt x="0" y="102178"/>
                  <a:pt x="102178" y="0"/>
                  <a:pt x="228222" y="0"/>
                </a:cubicBezTo>
                <a:close/>
              </a:path>
            </a:pathLst>
          </a:custGeom>
          <a:pattFill prst="pct90">
            <a:fgClr>
              <a:schemeClr val="accent1">
                <a:lumMod val="20000"/>
                <a:lumOff val="80000"/>
              </a:schemeClr>
            </a:fgClr>
            <a:bgClr>
              <a:schemeClr val="bg1"/>
            </a:bgClr>
          </a:pattFill>
          <a:effectLst/>
        </p:spPr>
        <p:txBody>
          <a:bodyPr/>
          <a:lstStyle>
            <a:lvl1pPr>
              <a:defRPr lang="en-ID" sz="1600"/>
            </a:lvl1pPr>
          </a:lstStyle>
          <a:p>
            <a:pPr marL="0" lvl="0" indent="0" algn="ctr">
              <a:buNone/>
            </a:pPr>
            <a:endParaRPr lang="en-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68493" y="124509"/>
            <a:ext cx="6085565" cy="6733491"/>
          </a:xfrm>
          <a:custGeom>
            <a:avLst/>
            <a:gdLst>
              <a:gd name="connsiteX0" fmla="*/ 0 w 6085565"/>
              <a:gd name="connsiteY0" fmla="*/ 0 h 6733491"/>
              <a:gd name="connsiteX1" fmla="*/ 6085565 w 6085565"/>
              <a:gd name="connsiteY1" fmla="*/ 0 h 6733491"/>
              <a:gd name="connsiteX2" fmla="*/ 6085565 w 6085565"/>
              <a:gd name="connsiteY2" fmla="*/ 6733491 h 6733491"/>
              <a:gd name="connsiteX3" fmla="*/ 0 w 6085565"/>
              <a:gd name="connsiteY3" fmla="*/ 6733491 h 6733491"/>
            </a:gdLst>
            <a:ahLst/>
            <a:cxnLst>
              <a:cxn ang="0">
                <a:pos x="connsiteX0" y="connsiteY0"/>
              </a:cxn>
              <a:cxn ang="0">
                <a:pos x="connsiteX1" y="connsiteY1"/>
              </a:cxn>
              <a:cxn ang="0">
                <a:pos x="connsiteX2" y="connsiteY2"/>
              </a:cxn>
              <a:cxn ang="0">
                <a:pos x="connsiteX3" y="connsiteY3"/>
              </a:cxn>
            </a:cxnLst>
            <a:rect l="l" t="t" r="r" b="b"/>
            <a:pathLst>
              <a:path w="6085565" h="6733491">
                <a:moveTo>
                  <a:pt x="0" y="0"/>
                </a:moveTo>
                <a:lnTo>
                  <a:pt x="6085565" y="0"/>
                </a:lnTo>
                <a:lnTo>
                  <a:pt x="6085565" y="6733491"/>
                </a:lnTo>
                <a:lnTo>
                  <a:pt x="0" y="6733491"/>
                </a:lnTo>
                <a:close/>
              </a:path>
            </a:pathLst>
          </a:custGeom>
          <a:noFill/>
          <a:effectLst/>
        </p:spPr>
        <p:txBody>
          <a:bodyPr/>
          <a:lstStyle>
            <a:lvl1pPr>
              <a:defRPr lang="en-ID" sz="1600"/>
            </a:lvl1pPr>
          </a:lstStyle>
          <a:p>
            <a:pPr marL="0" lvl="0" indent="0" algn="ctr">
              <a:buNone/>
            </a:pPr>
            <a:endParaRPr lang="en-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4409985"/>
            <a:ext cx="12192000" cy="2448014"/>
          </a:xfrm>
          <a:custGeom>
            <a:avLst/>
            <a:gdLst>
              <a:gd name="connsiteX0" fmla="*/ 0 w 12192000"/>
              <a:gd name="connsiteY0" fmla="*/ 0 h 2448014"/>
              <a:gd name="connsiteX1" fmla="*/ 12192000 w 12192000"/>
              <a:gd name="connsiteY1" fmla="*/ 0 h 2448014"/>
              <a:gd name="connsiteX2" fmla="*/ 12192000 w 12192000"/>
              <a:gd name="connsiteY2" fmla="*/ 2448014 h 2448014"/>
              <a:gd name="connsiteX3" fmla="*/ 0 w 12192000"/>
              <a:gd name="connsiteY3" fmla="*/ 2448014 h 2448014"/>
            </a:gdLst>
            <a:ahLst/>
            <a:cxnLst>
              <a:cxn ang="0">
                <a:pos x="connsiteX0" y="connsiteY0"/>
              </a:cxn>
              <a:cxn ang="0">
                <a:pos x="connsiteX1" y="connsiteY1"/>
              </a:cxn>
              <a:cxn ang="0">
                <a:pos x="connsiteX2" y="connsiteY2"/>
              </a:cxn>
              <a:cxn ang="0">
                <a:pos x="connsiteX3" y="connsiteY3"/>
              </a:cxn>
            </a:cxnLst>
            <a:rect l="l" t="t" r="r" b="b"/>
            <a:pathLst>
              <a:path w="12192000" h="2448014">
                <a:moveTo>
                  <a:pt x="0" y="0"/>
                </a:moveTo>
                <a:lnTo>
                  <a:pt x="12192000" y="0"/>
                </a:lnTo>
                <a:lnTo>
                  <a:pt x="12192000" y="2448014"/>
                </a:lnTo>
                <a:lnTo>
                  <a:pt x="0" y="2448014"/>
                </a:lnTo>
                <a:close/>
              </a:path>
            </a:pathLst>
          </a:custGeom>
          <a:pattFill prst="pct90">
            <a:fgClr>
              <a:schemeClr val="accent1">
                <a:lumMod val="20000"/>
                <a:lumOff val="80000"/>
              </a:schemeClr>
            </a:fgClr>
            <a:bgClr>
              <a:schemeClr val="bg1"/>
            </a:bgClr>
          </a:pattFill>
          <a:effectLst/>
        </p:spPr>
        <p:txBody>
          <a:bodyPr/>
          <a:lstStyle>
            <a:lvl1pPr>
              <a:defRPr lang="en-ID" sz="1600">
                <a:solidFill>
                  <a:schemeClr val="tx1"/>
                </a:solidFill>
              </a:defRPr>
            </a:lvl1pPr>
          </a:lstStyle>
          <a:p>
            <a:pPr marL="0" lvl="0" indent="0" algn="ctr">
              <a:buNone/>
            </a:pPr>
            <a:endParaRPr lang="en-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5424928" y="2278743"/>
            <a:ext cx="1342144" cy="1342144"/>
          </a:xfrm>
          <a:custGeom>
            <a:avLst/>
            <a:gdLst>
              <a:gd name="connsiteX0" fmla="*/ 671072 w 1342144"/>
              <a:gd name="connsiteY0" fmla="*/ 0 h 1342144"/>
              <a:gd name="connsiteX1" fmla="*/ 1342144 w 1342144"/>
              <a:gd name="connsiteY1" fmla="*/ 671072 h 1342144"/>
              <a:gd name="connsiteX2" fmla="*/ 671072 w 1342144"/>
              <a:gd name="connsiteY2" fmla="*/ 1342144 h 1342144"/>
              <a:gd name="connsiteX3" fmla="*/ 0 w 1342144"/>
              <a:gd name="connsiteY3" fmla="*/ 671072 h 1342144"/>
              <a:gd name="connsiteX4" fmla="*/ 671072 w 1342144"/>
              <a:gd name="connsiteY4" fmla="*/ 0 h 1342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2144" h="1342144">
                <a:moveTo>
                  <a:pt x="671072" y="0"/>
                </a:moveTo>
                <a:cubicBezTo>
                  <a:pt x="1041695" y="0"/>
                  <a:pt x="1342144" y="300449"/>
                  <a:pt x="1342144" y="671072"/>
                </a:cubicBezTo>
                <a:cubicBezTo>
                  <a:pt x="1342144" y="1041695"/>
                  <a:pt x="1041695" y="1342144"/>
                  <a:pt x="671072" y="1342144"/>
                </a:cubicBezTo>
                <a:cubicBezTo>
                  <a:pt x="300449" y="1342144"/>
                  <a:pt x="0" y="1041695"/>
                  <a:pt x="0" y="671072"/>
                </a:cubicBezTo>
                <a:cubicBezTo>
                  <a:pt x="0" y="300449"/>
                  <a:pt x="300449" y="0"/>
                  <a:pt x="671072" y="0"/>
                </a:cubicBezTo>
                <a:close/>
              </a:path>
            </a:pathLst>
          </a:custGeom>
          <a:pattFill prst="pct90">
            <a:fgClr>
              <a:schemeClr val="accent1">
                <a:lumMod val="20000"/>
                <a:lumOff val="80000"/>
              </a:schemeClr>
            </a:fgClr>
            <a:bgClr>
              <a:schemeClr val="bg1"/>
            </a:bgClr>
          </a:pattFill>
          <a:effectLst/>
        </p:spPr>
        <p:txBody>
          <a:bodyPr/>
          <a:lstStyle>
            <a:lvl1pPr>
              <a:defRPr lang="en-ID" sz="1600" dirty="0"/>
            </a:lvl1pPr>
          </a:lstStyle>
          <a:p>
            <a:pPr marL="0" lvl="0" indent="0" algn="ctr">
              <a:buNone/>
            </a:pPr>
            <a:endParaRPr lang="en-ID" dirty="0"/>
          </a:p>
        </p:txBody>
      </p:sp>
      <p:sp>
        <p:nvSpPr>
          <p:cNvPr id="7" name="Picture Placeholder 6"/>
          <p:cNvSpPr>
            <a:spLocks noGrp="1"/>
          </p:cNvSpPr>
          <p:nvPr>
            <p:ph type="pic" sz="quarter" idx="12"/>
          </p:nvPr>
        </p:nvSpPr>
        <p:spPr>
          <a:xfrm>
            <a:off x="9013528" y="2278743"/>
            <a:ext cx="1342144" cy="1342144"/>
          </a:xfrm>
          <a:custGeom>
            <a:avLst/>
            <a:gdLst>
              <a:gd name="connsiteX0" fmla="*/ 671072 w 1342144"/>
              <a:gd name="connsiteY0" fmla="*/ 0 h 1342144"/>
              <a:gd name="connsiteX1" fmla="*/ 1342144 w 1342144"/>
              <a:gd name="connsiteY1" fmla="*/ 671072 h 1342144"/>
              <a:gd name="connsiteX2" fmla="*/ 671072 w 1342144"/>
              <a:gd name="connsiteY2" fmla="*/ 1342144 h 1342144"/>
              <a:gd name="connsiteX3" fmla="*/ 0 w 1342144"/>
              <a:gd name="connsiteY3" fmla="*/ 671072 h 1342144"/>
              <a:gd name="connsiteX4" fmla="*/ 671072 w 1342144"/>
              <a:gd name="connsiteY4" fmla="*/ 0 h 1342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2144" h="1342144">
                <a:moveTo>
                  <a:pt x="671072" y="0"/>
                </a:moveTo>
                <a:cubicBezTo>
                  <a:pt x="1041695" y="0"/>
                  <a:pt x="1342144" y="300449"/>
                  <a:pt x="1342144" y="671072"/>
                </a:cubicBezTo>
                <a:cubicBezTo>
                  <a:pt x="1342144" y="1041695"/>
                  <a:pt x="1041695" y="1342144"/>
                  <a:pt x="671072" y="1342144"/>
                </a:cubicBezTo>
                <a:cubicBezTo>
                  <a:pt x="300449" y="1342144"/>
                  <a:pt x="0" y="1041695"/>
                  <a:pt x="0" y="671072"/>
                </a:cubicBezTo>
                <a:cubicBezTo>
                  <a:pt x="0" y="300449"/>
                  <a:pt x="300449" y="0"/>
                  <a:pt x="671072" y="0"/>
                </a:cubicBezTo>
                <a:close/>
              </a:path>
            </a:pathLst>
          </a:custGeom>
          <a:pattFill prst="pct90">
            <a:fgClr>
              <a:schemeClr val="accent1">
                <a:lumMod val="20000"/>
                <a:lumOff val="80000"/>
              </a:schemeClr>
            </a:fgClr>
            <a:bgClr>
              <a:schemeClr val="bg1"/>
            </a:bgClr>
          </a:pattFill>
          <a:effectLst/>
        </p:spPr>
        <p:txBody>
          <a:bodyPr/>
          <a:lstStyle>
            <a:lvl1pPr>
              <a:defRPr lang="en-ID" sz="1600"/>
            </a:lvl1pPr>
          </a:lstStyle>
          <a:p>
            <a:pPr marL="0" lvl="0" indent="0" algn="ctr">
              <a:buNone/>
            </a:pPr>
            <a:endParaRPr lang="en-ID"/>
          </a:p>
        </p:txBody>
      </p:sp>
      <p:sp>
        <p:nvSpPr>
          <p:cNvPr id="5" name="Picture Placeholder 4"/>
          <p:cNvSpPr>
            <a:spLocks noGrp="1"/>
          </p:cNvSpPr>
          <p:nvPr>
            <p:ph type="pic" sz="quarter" idx="10"/>
          </p:nvPr>
        </p:nvSpPr>
        <p:spPr>
          <a:xfrm>
            <a:off x="1836328" y="2278743"/>
            <a:ext cx="1342144" cy="1342144"/>
          </a:xfrm>
          <a:custGeom>
            <a:avLst/>
            <a:gdLst>
              <a:gd name="connsiteX0" fmla="*/ 671072 w 1342144"/>
              <a:gd name="connsiteY0" fmla="*/ 0 h 1342144"/>
              <a:gd name="connsiteX1" fmla="*/ 1342144 w 1342144"/>
              <a:gd name="connsiteY1" fmla="*/ 671072 h 1342144"/>
              <a:gd name="connsiteX2" fmla="*/ 671072 w 1342144"/>
              <a:gd name="connsiteY2" fmla="*/ 1342144 h 1342144"/>
              <a:gd name="connsiteX3" fmla="*/ 0 w 1342144"/>
              <a:gd name="connsiteY3" fmla="*/ 671072 h 1342144"/>
              <a:gd name="connsiteX4" fmla="*/ 671072 w 1342144"/>
              <a:gd name="connsiteY4" fmla="*/ 0 h 1342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2144" h="1342144">
                <a:moveTo>
                  <a:pt x="671072" y="0"/>
                </a:moveTo>
                <a:cubicBezTo>
                  <a:pt x="1041695" y="0"/>
                  <a:pt x="1342144" y="300449"/>
                  <a:pt x="1342144" y="671072"/>
                </a:cubicBezTo>
                <a:cubicBezTo>
                  <a:pt x="1342144" y="1041695"/>
                  <a:pt x="1041695" y="1342144"/>
                  <a:pt x="671072" y="1342144"/>
                </a:cubicBezTo>
                <a:cubicBezTo>
                  <a:pt x="300449" y="1342144"/>
                  <a:pt x="0" y="1041695"/>
                  <a:pt x="0" y="671072"/>
                </a:cubicBezTo>
                <a:cubicBezTo>
                  <a:pt x="0" y="300449"/>
                  <a:pt x="300449" y="0"/>
                  <a:pt x="671072" y="0"/>
                </a:cubicBezTo>
                <a:close/>
              </a:path>
            </a:pathLst>
          </a:custGeom>
          <a:pattFill prst="pct90">
            <a:fgClr>
              <a:schemeClr val="accent1">
                <a:lumMod val="20000"/>
                <a:lumOff val="80000"/>
              </a:schemeClr>
            </a:fgClr>
            <a:bgClr>
              <a:schemeClr val="bg1"/>
            </a:bgClr>
          </a:pattFill>
          <a:effectLst/>
        </p:spPr>
        <p:txBody>
          <a:bodyPr/>
          <a:lstStyle>
            <a:lvl1pPr>
              <a:defRPr lang="en-ID" sz="1600" dirty="0"/>
            </a:lvl1pPr>
          </a:lstStyle>
          <a:p>
            <a:pPr marL="0" lvl="0" indent="0" algn="ctr">
              <a:buNone/>
            </a:pPr>
            <a:endParaRPr lang="en-ID"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4468019" y="4376712"/>
            <a:ext cx="3255963" cy="1824062"/>
          </a:xfrm>
          <a:custGeom>
            <a:avLst/>
            <a:gdLst>
              <a:gd name="connsiteX0" fmla="*/ 96055 w 3255963"/>
              <a:gd name="connsiteY0" fmla="*/ 0 h 1824062"/>
              <a:gd name="connsiteX1" fmla="*/ 3159908 w 3255963"/>
              <a:gd name="connsiteY1" fmla="*/ 0 h 1824062"/>
              <a:gd name="connsiteX2" fmla="*/ 3255963 w 3255963"/>
              <a:gd name="connsiteY2" fmla="*/ 96055 h 1824062"/>
              <a:gd name="connsiteX3" fmla="*/ 3255963 w 3255963"/>
              <a:gd name="connsiteY3" fmla="*/ 1728007 h 1824062"/>
              <a:gd name="connsiteX4" fmla="*/ 3159908 w 3255963"/>
              <a:gd name="connsiteY4" fmla="*/ 1824062 h 1824062"/>
              <a:gd name="connsiteX5" fmla="*/ 96055 w 3255963"/>
              <a:gd name="connsiteY5" fmla="*/ 1824062 h 1824062"/>
              <a:gd name="connsiteX6" fmla="*/ 0 w 3255963"/>
              <a:gd name="connsiteY6" fmla="*/ 1728007 h 1824062"/>
              <a:gd name="connsiteX7" fmla="*/ 0 w 3255963"/>
              <a:gd name="connsiteY7" fmla="*/ 96055 h 1824062"/>
              <a:gd name="connsiteX8" fmla="*/ 96055 w 3255963"/>
              <a:gd name="connsiteY8" fmla="*/ 0 h 182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5963" h="1824062">
                <a:moveTo>
                  <a:pt x="96055" y="0"/>
                </a:moveTo>
                <a:lnTo>
                  <a:pt x="3159908" y="0"/>
                </a:lnTo>
                <a:cubicBezTo>
                  <a:pt x="3212958" y="0"/>
                  <a:pt x="3255963" y="43005"/>
                  <a:pt x="3255963" y="96055"/>
                </a:cubicBezTo>
                <a:lnTo>
                  <a:pt x="3255963" y="1728007"/>
                </a:lnTo>
                <a:cubicBezTo>
                  <a:pt x="3255963" y="1781057"/>
                  <a:pt x="3212958" y="1824062"/>
                  <a:pt x="3159908" y="1824062"/>
                </a:cubicBezTo>
                <a:lnTo>
                  <a:pt x="96055" y="1824062"/>
                </a:lnTo>
                <a:cubicBezTo>
                  <a:pt x="43005" y="1824062"/>
                  <a:pt x="0" y="1781057"/>
                  <a:pt x="0" y="1728007"/>
                </a:cubicBezTo>
                <a:lnTo>
                  <a:pt x="0" y="96055"/>
                </a:lnTo>
                <a:cubicBezTo>
                  <a:pt x="0" y="43005"/>
                  <a:pt x="43005" y="0"/>
                  <a:pt x="96055" y="0"/>
                </a:cubicBezTo>
                <a:close/>
              </a:path>
            </a:pathLst>
          </a:custGeom>
          <a:pattFill prst="pct90">
            <a:fgClr>
              <a:schemeClr val="accent1">
                <a:lumMod val="20000"/>
                <a:lumOff val="80000"/>
              </a:schemeClr>
            </a:fgClr>
            <a:bgClr>
              <a:schemeClr val="bg1"/>
            </a:bgClr>
          </a:pattFill>
          <a:effectLst/>
        </p:spPr>
        <p:txBody>
          <a:bodyPr/>
          <a:lstStyle>
            <a:lvl1pPr>
              <a:defRPr lang="en-ID" sz="1600"/>
            </a:lvl1pPr>
          </a:lstStyle>
          <a:p>
            <a:pPr marL="0" lvl="0" indent="0" algn="ctr">
              <a:buNone/>
            </a:pPr>
            <a:endParaRPr lang="en-ID"/>
          </a:p>
        </p:txBody>
      </p:sp>
      <p:sp>
        <p:nvSpPr>
          <p:cNvPr id="8" name="Picture Placeholder 7"/>
          <p:cNvSpPr>
            <a:spLocks noGrp="1"/>
          </p:cNvSpPr>
          <p:nvPr>
            <p:ph type="pic" sz="quarter" idx="12"/>
          </p:nvPr>
        </p:nvSpPr>
        <p:spPr>
          <a:xfrm>
            <a:off x="8096250" y="4376712"/>
            <a:ext cx="3255963" cy="1824062"/>
          </a:xfrm>
          <a:custGeom>
            <a:avLst/>
            <a:gdLst>
              <a:gd name="connsiteX0" fmla="*/ 96055 w 3255963"/>
              <a:gd name="connsiteY0" fmla="*/ 0 h 1824062"/>
              <a:gd name="connsiteX1" fmla="*/ 3159908 w 3255963"/>
              <a:gd name="connsiteY1" fmla="*/ 0 h 1824062"/>
              <a:gd name="connsiteX2" fmla="*/ 3255963 w 3255963"/>
              <a:gd name="connsiteY2" fmla="*/ 96055 h 1824062"/>
              <a:gd name="connsiteX3" fmla="*/ 3255963 w 3255963"/>
              <a:gd name="connsiteY3" fmla="*/ 1728007 h 1824062"/>
              <a:gd name="connsiteX4" fmla="*/ 3159908 w 3255963"/>
              <a:gd name="connsiteY4" fmla="*/ 1824062 h 1824062"/>
              <a:gd name="connsiteX5" fmla="*/ 96055 w 3255963"/>
              <a:gd name="connsiteY5" fmla="*/ 1824062 h 1824062"/>
              <a:gd name="connsiteX6" fmla="*/ 0 w 3255963"/>
              <a:gd name="connsiteY6" fmla="*/ 1728007 h 1824062"/>
              <a:gd name="connsiteX7" fmla="*/ 0 w 3255963"/>
              <a:gd name="connsiteY7" fmla="*/ 96055 h 1824062"/>
              <a:gd name="connsiteX8" fmla="*/ 96055 w 3255963"/>
              <a:gd name="connsiteY8" fmla="*/ 0 h 182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5963" h="1824062">
                <a:moveTo>
                  <a:pt x="96055" y="0"/>
                </a:moveTo>
                <a:lnTo>
                  <a:pt x="3159908" y="0"/>
                </a:lnTo>
                <a:cubicBezTo>
                  <a:pt x="3212958" y="0"/>
                  <a:pt x="3255963" y="43005"/>
                  <a:pt x="3255963" y="96055"/>
                </a:cubicBezTo>
                <a:lnTo>
                  <a:pt x="3255963" y="1728007"/>
                </a:lnTo>
                <a:cubicBezTo>
                  <a:pt x="3255963" y="1781057"/>
                  <a:pt x="3212958" y="1824062"/>
                  <a:pt x="3159908" y="1824062"/>
                </a:cubicBezTo>
                <a:lnTo>
                  <a:pt x="96055" y="1824062"/>
                </a:lnTo>
                <a:cubicBezTo>
                  <a:pt x="43005" y="1824062"/>
                  <a:pt x="0" y="1781057"/>
                  <a:pt x="0" y="1728007"/>
                </a:cubicBezTo>
                <a:lnTo>
                  <a:pt x="0" y="96055"/>
                </a:lnTo>
                <a:cubicBezTo>
                  <a:pt x="0" y="43005"/>
                  <a:pt x="43005" y="0"/>
                  <a:pt x="96055" y="0"/>
                </a:cubicBezTo>
                <a:close/>
              </a:path>
            </a:pathLst>
          </a:custGeom>
          <a:pattFill prst="pct90">
            <a:fgClr>
              <a:schemeClr val="accent1">
                <a:lumMod val="20000"/>
                <a:lumOff val="80000"/>
              </a:schemeClr>
            </a:fgClr>
            <a:bgClr>
              <a:schemeClr val="bg1"/>
            </a:bgClr>
          </a:pattFill>
          <a:effectLst/>
        </p:spPr>
        <p:txBody>
          <a:bodyPr/>
          <a:lstStyle>
            <a:lvl1pPr>
              <a:defRPr lang="en-ID" sz="1600"/>
            </a:lvl1pPr>
          </a:lstStyle>
          <a:p>
            <a:pPr marL="0" lvl="0" indent="0" algn="ctr">
              <a:buNone/>
            </a:pPr>
            <a:endParaRPr lang="en-ID"/>
          </a:p>
        </p:txBody>
      </p:sp>
      <p:sp>
        <p:nvSpPr>
          <p:cNvPr id="5" name="Picture Placeholder 4"/>
          <p:cNvSpPr>
            <a:spLocks noGrp="1"/>
          </p:cNvSpPr>
          <p:nvPr>
            <p:ph type="pic" sz="quarter" idx="10"/>
          </p:nvPr>
        </p:nvSpPr>
        <p:spPr>
          <a:xfrm>
            <a:off x="839788" y="4376712"/>
            <a:ext cx="3255963" cy="1824062"/>
          </a:xfrm>
          <a:custGeom>
            <a:avLst/>
            <a:gdLst>
              <a:gd name="connsiteX0" fmla="*/ 96055 w 3255963"/>
              <a:gd name="connsiteY0" fmla="*/ 0 h 1824062"/>
              <a:gd name="connsiteX1" fmla="*/ 3159908 w 3255963"/>
              <a:gd name="connsiteY1" fmla="*/ 0 h 1824062"/>
              <a:gd name="connsiteX2" fmla="*/ 3255963 w 3255963"/>
              <a:gd name="connsiteY2" fmla="*/ 96055 h 1824062"/>
              <a:gd name="connsiteX3" fmla="*/ 3255963 w 3255963"/>
              <a:gd name="connsiteY3" fmla="*/ 1728007 h 1824062"/>
              <a:gd name="connsiteX4" fmla="*/ 3159908 w 3255963"/>
              <a:gd name="connsiteY4" fmla="*/ 1824062 h 1824062"/>
              <a:gd name="connsiteX5" fmla="*/ 96055 w 3255963"/>
              <a:gd name="connsiteY5" fmla="*/ 1824062 h 1824062"/>
              <a:gd name="connsiteX6" fmla="*/ 0 w 3255963"/>
              <a:gd name="connsiteY6" fmla="*/ 1728007 h 1824062"/>
              <a:gd name="connsiteX7" fmla="*/ 0 w 3255963"/>
              <a:gd name="connsiteY7" fmla="*/ 96055 h 1824062"/>
              <a:gd name="connsiteX8" fmla="*/ 96055 w 3255963"/>
              <a:gd name="connsiteY8" fmla="*/ 0 h 182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5963" h="1824062">
                <a:moveTo>
                  <a:pt x="96055" y="0"/>
                </a:moveTo>
                <a:lnTo>
                  <a:pt x="3159908" y="0"/>
                </a:lnTo>
                <a:cubicBezTo>
                  <a:pt x="3212958" y="0"/>
                  <a:pt x="3255963" y="43005"/>
                  <a:pt x="3255963" y="96055"/>
                </a:cubicBezTo>
                <a:lnTo>
                  <a:pt x="3255963" y="1728007"/>
                </a:lnTo>
                <a:cubicBezTo>
                  <a:pt x="3255963" y="1781057"/>
                  <a:pt x="3212958" y="1824062"/>
                  <a:pt x="3159908" y="1824062"/>
                </a:cubicBezTo>
                <a:lnTo>
                  <a:pt x="96055" y="1824062"/>
                </a:lnTo>
                <a:cubicBezTo>
                  <a:pt x="43005" y="1824062"/>
                  <a:pt x="0" y="1781057"/>
                  <a:pt x="0" y="1728007"/>
                </a:cubicBezTo>
                <a:lnTo>
                  <a:pt x="0" y="96055"/>
                </a:lnTo>
                <a:cubicBezTo>
                  <a:pt x="0" y="43005"/>
                  <a:pt x="43005" y="0"/>
                  <a:pt x="96055" y="0"/>
                </a:cubicBezTo>
                <a:close/>
              </a:path>
            </a:pathLst>
          </a:custGeom>
          <a:pattFill prst="pct90">
            <a:fgClr>
              <a:schemeClr val="accent1">
                <a:lumMod val="20000"/>
                <a:lumOff val="80000"/>
              </a:schemeClr>
            </a:fgClr>
            <a:bgClr>
              <a:schemeClr val="bg1"/>
            </a:bgClr>
          </a:pattFill>
          <a:effectLst/>
        </p:spPr>
        <p:txBody>
          <a:bodyPr/>
          <a:lstStyle>
            <a:lvl1pPr>
              <a:defRPr lang="en-ID" sz="1600"/>
            </a:lvl1pPr>
          </a:lstStyle>
          <a:p>
            <a:pPr marL="0" lvl="0" indent="0" algn="ctr">
              <a:buNone/>
            </a:pPr>
            <a:endParaRPr lang="en-ID"/>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10" name="Picture Placeholder 9"/>
          <p:cNvSpPr>
            <a:spLocks noGrp="1"/>
          </p:cNvSpPr>
          <p:nvPr>
            <p:ph type="pic" sz="quarter" idx="11"/>
          </p:nvPr>
        </p:nvSpPr>
        <p:spPr>
          <a:xfrm>
            <a:off x="8782051" y="657226"/>
            <a:ext cx="2570162" cy="2638425"/>
          </a:xfrm>
          <a:custGeom>
            <a:avLst/>
            <a:gdLst>
              <a:gd name="connsiteX0" fmla="*/ 238228 w 2570162"/>
              <a:gd name="connsiteY0" fmla="*/ 0 h 2638425"/>
              <a:gd name="connsiteX1" fmla="*/ 2331934 w 2570162"/>
              <a:gd name="connsiteY1" fmla="*/ 0 h 2638425"/>
              <a:gd name="connsiteX2" fmla="*/ 2570162 w 2570162"/>
              <a:gd name="connsiteY2" fmla="*/ 238228 h 2638425"/>
              <a:gd name="connsiteX3" fmla="*/ 2570162 w 2570162"/>
              <a:gd name="connsiteY3" fmla="*/ 2400197 h 2638425"/>
              <a:gd name="connsiteX4" fmla="*/ 2331934 w 2570162"/>
              <a:gd name="connsiteY4" fmla="*/ 2638425 h 2638425"/>
              <a:gd name="connsiteX5" fmla="*/ 238228 w 2570162"/>
              <a:gd name="connsiteY5" fmla="*/ 2638425 h 2638425"/>
              <a:gd name="connsiteX6" fmla="*/ 0 w 2570162"/>
              <a:gd name="connsiteY6" fmla="*/ 2400197 h 2638425"/>
              <a:gd name="connsiteX7" fmla="*/ 0 w 2570162"/>
              <a:gd name="connsiteY7" fmla="*/ 238228 h 2638425"/>
              <a:gd name="connsiteX8" fmla="*/ 238228 w 2570162"/>
              <a:gd name="connsiteY8" fmla="*/ 0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162" h="2638425">
                <a:moveTo>
                  <a:pt x="238228" y="0"/>
                </a:moveTo>
                <a:lnTo>
                  <a:pt x="2331934" y="0"/>
                </a:lnTo>
                <a:cubicBezTo>
                  <a:pt x="2463504" y="0"/>
                  <a:pt x="2570162" y="106658"/>
                  <a:pt x="2570162" y="238228"/>
                </a:cubicBezTo>
                <a:lnTo>
                  <a:pt x="2570162" y="2400197"/>
                </a:lnTo>
                <a:cubicBezTo>
                  <a:pt x="2570162" y="2531767"/>
                  <a:pt x="2463504" y="2638425"/>
                  <a:pt x="2331934" y="2638425"/>
                </a:cubicBezTo>
                <a:lnTo>
                  <a:pt x="238228" y="2638425"/>
                </a:lnTo>
                <a:cubicBezTo>
                  <a:pt x="106658" y="2638425"/>
                  <a:pt x="0" y="2531767"/>
                  <a:pt x="0" y="2400197"/>
                </a:cubicBezTo>
                <a:lnTo>
                  <a:pt x="0" y="238228"/>
                </a:lnTo>
                <a:cubicBezTo>
                  <a:pt x="0" y="106658"/>
                  <a:pt x="106658" y="0"/>
                  <a:pt x="238228" y="0"/>
                </a:cubicBezTo>
                <a:close/>
              </a:path>
            </a:pathLst>
          </a:custGeom>
          <a:pattFill prst="pct90">
            <a:fgClr>
              <a:schemeClr val="accent1">
                <a:lumMod val="20000"/>
                <a:lumOff val="80000"/>
              </a:schemeClr>
            </a:fgClr>
            <a:bgClr>
              <a:schemeClr val="bg1"/>
            </a:bgClr>
          </a:pattFill>
          <a:effectLst/>
        </p:spPr>
        <p:txBody>
          <a:bodyPr/>
          <a:lstStyle>
            <a:lvl1pPr>
              <a:defRPr lang="en-ID" sz="1600"/>
            </a:lvl1pPr>
          </a:lstStyle>
          <a:p>
            <a:pPr marL="0" lvl="0" indent="0" algn="ctr">
              <a:buNone/>
            </a:pPr>
            <a:endParaRPr lang="en-ID"/>
          </a:p>
        </p:txBody>
      </p:sp>
      <p:sp>
        <p:nvSpPr>
          <p:cNvPr id="11" name="Picture Placeholder 10"/>
          <p:cNvSpPr>
            <a:spLocks noGrp="1"/>
          </p:cNvSpPr>
          <p:nvPr>
            <p:ph type="pic" sz="quarter" idx="12"/>
          </p:nvPr>
        </p:nvSpPr>
        <p:spPr>
          <a:xfrm>
            <a:off x="5905501" y="3562350"/>
            <a:ext cx="2570162" cy="2638425"/>
          </a:xfrm>
          <a:custGeom>
            <a:avLst/>
            <a:gdLst>
              <a:gd name="connsiteX0" fmla="*/ 238228 w 2570162"/>
              <a:gd name="connsiteY0" fmla="*/ 0 h 2638425"/>
              <a:gd name="connsiteX1" fmla="*/ 2331934 w 2570162"/>
              <a:gd name="connsiteY1" fmla="*/ 0 h 2638425"/>
              <a:gd name="connsiteX2" fmla="*/ 2570162 w 2570162"/>
              <a:gd name="connsiteY2" fmla="*/ 238228 h 2638425"/>
              <a:gd name="connsiteX3" fmla="*/ 2570162 w 2570162"/>
              <a:gd name="connsiteY3" fmla="*/ 2400197 h 2638425"/>
              <a:gd name="connsiteX4" fmla="*/ 2331934 w 2570162"/>
              <a:gd name="connsiteY4" fmla="*/ 2638425 h 2638425"/>
              <a:gd name="connsiteX5" fmla="*/ 238228 w 2570162"/>
              <a:gd name="connsiteY5" fmla="*/ 2638425 h 2638425"/>
              <a:gd name="connsiteX6" fmla="*/ 0 w 2570162"/>
              <a:gd name="connsiteY6" fmla="*/ 2400197 h 2638425"/>
              <a:gd name="connsiteX7" fmla="*/ 0 w 2570162"/>
              <a:gd name="connsiteY7" fmla="*/ 238228 h 2638425"/>
              <a:gd name="connsiteX8" fmla="*/ 238228 w 2570162"/>
              <a:gd name="connsiteY8" fmla="*/ 0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162" h="2638425">
                <a:moveTo>
                  <a:pt x="238228" y="0"/>
                </a:moveTo>
                <a:lnTo>
                  <a:pt x="2331934" y="0"/>
                </a:lnTo>
                <a:cubicBezTo>
                  <a:pt x="2463504" y="0"/>
                  <a:pt x="2570162" y="106658"/>
                  <a:pt x="2570162" y="238228"/>
                </a:cubicBezTo>
                <a:lnTo>
                  <a:pt x="2570162" y="2400197"/>
                </a:lnTo>
                <a:cubicBezTo>
                  <a:pt x="2570162" y="2531767"/>
                  <a:pt x="2463504" y="2638425"/>
                  <a:pt x="2331934" y="2638425"/>
                </a:cubicBezTo>
                <a:lnTo>
                  <a:pt x="238228" y="2638425"/>
                </a:lnTo>
                <a:cubicBezTo>
                  <a:pt x="106658" y="2638425"/>
                  <a:pt x="0" y="2531767"/>
                  <a:pt x="0" y="2400197"/>
                </a:cubicBezTo>
                <a:lnTo>
                  <a:pt x="0" y="238228"/>
                </a:lnTo>
                <a:cubicBezTo>
                  <a:pt x="0" y="106658"/>
                  <a:pt x="106658" y="0"/>
                  <a:pt x="238228" y="0"/>
                </a:cubicBezTo>
                <a:close/>
              </a:path>
            </a:pathLst>
          </a:custGeom>
          <a:pattFill prst="pct90">
            <a:fgClr>
              <a:schemeClr val="accent1">
                <a:lumMod val="20000"/>
                <a:lumOff val="80000"/>
              </a:schemeClr>
            </a:fgClr>
            <a:bgClr>
              <a:schemeClr val="bg1"/>
            </a:bgClr>
          </a:pattFill>
          <a:effectLst/>
        </p:spPr>
        <p:txBody>
          <a:bodyPr/>
          <a:lstStyle>
            <a:lvl1pPr>
              <a:defRPr lang="en-ID" sz="1600"/>
            </a:lvl1pPr>
          </a:lstStyle>
          <a:p>
            <a:pPr marL="0" lvl="0" indent="0" algn="ctr">
              <a:buNone/>
            </a:pPr>
            <a:endParaRPr lang="en-ID"/>
          </a:p>
        </p:txBody>
      </p:sp>
      <p:sp>
        <p:nvSpPr>
          <p:cNvPr id="12" name="Picture Placeholder 11"/>
          <p:cNvSpPr>
            <a:spLocks noGrp="1"/>
          </p:cNvSpPr>
          <p:nvPr>
            <p:ph type="pic" sz="quarter" idx="13"/>
          </p:nvPr>
        </p:nvSpPr>
        <p:spPr>
          <a:xfrm>
            <a:off x="8782051" y="3562350"/>
            <a:ext cx="2570162" cy="2638425"/>
          </a:xfrm>
          <a:custGeom>
            <a:avLst/>
            <a:gdLst>
              <a:gd name="connsiteX0" fmla="*/ 238228 w 2570162"/>
              <a:gd name="connsiteY0" fmla="*/ 0 h 2638425"/>
              <a:gd name="connsiteX1" fmla="*/ 2331934 w 2570162"/>
              <a:gd name="connsiteY1" fmla="*/ 0 h 2638425"/>
              <a:gd name="connsiteX2" fmla="*/ 2570162 w 2570162"/>
              <a:gd name="connsiteY2" fmla="*/ 238228 h 2638425"/>
              <a:gd name="connsiteX3" fmla="*/ 2570162 w 2570162"/>
              <a:gd name="connsiteY3" fmla="*/ 2400197 h 2638425"/>
              <a:gd name="connsiteX4" fmla="*/ 2331934 w 2570162"/>
              <a:gd name="connsiteY4" fmla="*/ 2638425 h 2638425"/>
              <a:gd name="connsiteX5" fmla="*/ 238228 w 2570162"/>
              <a:gd name="connsiteY5" fmla="*/ 2638425 h 2638425"/>
              <a:gd name="connsiteX6" fmla="*/ 0 w 2570162"/>
              <a:gd name="connsiteY6" fmla="*/ 2400197 h 2638425"/>
              <a:gd name="connsiteX7" fmla="*/ 0 w 2570162"/>
              <a:gd name="connsiteY7" fmla="*/ 238228 h 2638425"/>
              <a:gd name="connsiteX8" fmla="*/ 238228 w 2570162"/>
              <a:gd name="connsiteY8" fmla="*/ 0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162" h="2638425">
                <a:moveTo>
                  <a:pt x="238228" y="0"/>
                </a:moveTo>
                <a:lnTo>
                  <a:pt x="2331934" y="0"/>
                </a:lnTo>
                <a:cubicBezTo>
                  <a:pt x="2463504" y="0"/>
                  <a:pt x="2570162" y="106658"/>
                  <a:pt x="2570162" y="238228"/>
                </a:cubicBezTo>
                <a:lnTo>
                  <a:pt x="2570162" y="2400197"/>
                </a:lnTo>
                <a:cubicBezTo>
                  <a:pt x="2570162" y="2531767"/>
                  <a:pt x="2463504" y="2638425"/>
                  <a:pt x="2331934" y="2638425"/>
                </a:cubicBezTo>
                <a:lnTo>
                  <a:pt x="238228" y="2638425"/>
                </a:lnTo>
                <a:cubicBezTo>
                  <a:pt x="106658" y="2638425"/>
                  <a:pt x="0" y="2531767"/>
                  <a:pt x="0" y="2400197"/>
                </a:cubicBezTo>
                <a:lnTo>
                  <a:pt x="0" y="238228"/>
                </a:lnTo>
                <a:cubicBezTo>
                  <a:pt x="0" y="106658"/>
                  <a:pt x="106658" y="0"/>
                  <a:pt x="238228" y="0"/>
                </a:cubicBezTo>
                <a:close/>
              </a:path>
            </a:pathLst>
          </a:custGeom>
          <a:pattFill prst="pct90">
            <a:fgClr>
              <a:schemeClr val="accent1">
                <a:lumMod val="20000"/>
                <a:lumOff val="80000"/>
              </a:schemeClr>
            </a:fgClr>
            <a:bgClr>
              <a:schemeClr val="bg1"/>
            </a:bgClr>
          </a:pattFill>
          <a:effectLst/>
        </p:spPr>
        <p:txBody>
          <a:bodyPr/>
          <a:lstStyle>
            <a:lvl1pPr>
              <a:defRPr lang="en-ID" sz="1600"/>
            </a:lvl1pPr>
          </a:lstStyle>
          <a:p>
            <a:pPr marL="0" lvl="0" indent="0" algn="ctr">
              <a:buNone/>
            </a:pPr>
            <a:endParaRPr lang="en-ID"/>
          </a:p>
        </p:txBody>
      </p:sp>
      <p:sp>
        <p:nvSpPr>
          <p:cNvPr id="9" name="Picture Placeholder 8"/>
          <p:cNvSpPr>
            <a:spLocks noGrp="1"/>
          </p:cNvSpPr>
          <p:nvPr>
            <p:ph type="pic" sz="quarter" idx="10"/>
          </p:nvPr>
        </p:nvSpPr>
        <p:spPr>
          <a:xfrm>
            <a:off x="5905501" y="657226"/>
            <a:ext cx="2570162" cy="2638425"/>
          </a:xfrm>
          <a:custGeom>
            <a:avLst/>
            <a:gdLst>
              <a:gd name="connsiteX0" fmla="*/ 238228 w 2570162"/>
              <a:gd name="connsiteY0" fmla="*/ 0 h 2638425"/>
              <a:gd name="connsiteX1" fmla="*/ 2331934 w 2570162"/>
              <a:gd name="connsiteY1" fmla="*/ 0 h 2638425"/>
              <a:gd name="connsiteX2" fmla="*/ 2570162 w 2570162"/>
              <a:gd name="connsiteY2" fmla="*/ 238228 h 2638425"/>
              <a:gd name="connsiteX3" fmla="*/ 2570162 w 2570162"/>
              <a:gd name="connsiteY3" fmla="*/ 2400197 h 2638425"/>
              <a:gd name="connsiteX4" fmla="*/ 2331934 w 2570162"/>
              <a:gd name="connsiteY4" fmla="*/ 2638425 h 2638425"/>
              <a:gd name="connsiteX5" fmla="*/ 238228 w 2570162"/>
              <a:gd name="connsiteY5" fmla="*/ 2638425 h 2638425"/>
              <a:gd name="connsiteX6" fmla="*/ 0 w 2570162"/>
              <a:gd name="connsiteY6" fmla="*/ 2400197 h 2638425"/>
              <a:gd name="connsiteX7" fmla="*/ 0 w 2570162"/>
              <a:gd name="connsiteY7" fmla="*/ 238228 h 2638425"/>
              <a:gd name="connsiteX8" fmla="*/ 238228 w 2570162"/>
              <a:gd name="connsiteY8" fmla="*/ 0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162" h="2638425">
                <a:moveTo>
                  <a:pt x="238228" y="0"/>
                </a:moveTo>
                <a:lnTo>
                  <a:pt x="2331934" y="0"/>
                </a:lnTo>
                <a:cubicBezTo>
                  <a:pt x="2463504" y="0"/>
                  <a:pt x="2570162" y="106658"/>
                  <a:pt x="2570162" y="238228"/>
                </a:cubicBezTo>
                <a:lnTo>
                  <a:pt x="2570162" y="2400197"/>
                </a:lnTo>
                <a:cubicBezTo>
                  <a:pt x="2570162" y="2531767"/>
                  <a:pt x="2463504" y="2638425"/>
                  <a:pt x="2331934" y="2638425"/>
                </a:cubicBezTo>
                <a:lnTo>
                  <a:pt x="238228" y="2638425"/>
                </a:lnTo>
                <a:cubicBezTo>
                  <a:pt x="106658" y="2638425"/>
                  <a:pt x="0" y="2531767"/>
                  <a:pt x="0" y="2400197"/>
                </a:cubicBezTo>
                <a:lnTo>
                  <a:pt x="0" y="238228"/>
                </a:lnTo>
                <a:cubicBezTo>
                  <a:pt x="0" y="106658"/>
                  <a:pt x="106658" y="0"/>
                  <a:pt x="238228" y="0"/>
                </a:cubicBezTo>
                <a:close/>
              </a:path>
            </a:pathLst>
          </a:custGeom>
          <a:pattFill prst="pct90">
            <a:fgClr>
              <a:schemeClr val="accent1">
                <a:lumMod val="20000"/>
                <a:lumOff val="80000"/>
              </a:schemeClr>
            </a:fgClr>
            <a:bgClr>
              <a:schemeClr val="bg1"/>
            </a:bgClr>
          </a:pattFill>
          <a:effectLst/>
        </p:spPr>
        <p:txBody>
          <a:bodyPr/>
          <a:lstStyle>
            <a:lvl1pPr>
              <a:defRPr lang="en-ID" sz="1600"/>
            </a:lvl1pPr>
          </a:lstStyle>
          <a:p>
            <a:pPr marL="0" lvl="0" indent="0" algn="ctr">
              <a:buNone/>
            </a:pPr>
            <a:endParaRPr lang="en-ID"/>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7" name="Picture Placeholder 6"/>
          <p:cNvSpPr>
            <a:spLocks noGrp="1"/>
          </p:cNvSpPr>
          <p:nvPr>
            <p:ph type="pic" sz="quarter" idx="11"/>
          </p:nvPr>
        </p:nvSpPr>
        <p:spPr>
          <a:xfrm>
            <a:off x="6313489" y="-49896"/>
            <a:ext cx="2462212" cy="2757715"/>
          </a:xfrm>
          <a:custGeom>
            <a:avLst/>
            <a:gdLst>
              <a:gd name="connsiteX0" fmla="*/ 228222 w 2462212"/>
              <a:gd name="connsiteY0" fmla="*/ 0 h 2757715"/>
              <a:gd name="connsiteX1" fmla="*/ 2233990 w 2462212"/>
              <a:gd name="connsiteY1" fmla="*/ 0 h 2757715"/>
              <a:gd name="connsiteX2" fmla="*/ 2462212 w 2462212"/>
              <a:gd name="connsiteY2" fmla="*/ 228222 h 2757715"/>
              <a:gd name="connsiteX3" fmla="*/ 2462212 w 2462212"/>
              <a:gd name="connsiteY3" fmla="*/ 2529493 h 2757715"/>
              <a:gd name="connsiteX4" fmla="*/ 2233990 w 2462212"/>
              <a:gd name="connsiteY4" fmla="*/ 2757715 h 2757715"/>
              <a:gd name="connsiteX5" fmla="*/ 228222 w 2462212"/>
              <a:gd name="connsiteY5" fmla="*/ 2757715 h 2757715"/>
              <a:gd name="connsiteX6" fmla="*/ 0 w 2462212"/>
              <a:gd name="connsiteY6" fmla="*/ 2529493 h 2757715"/>
              <a:gd name="connsiteX7" fmla="*/ 0 w 2462212"/>
              <a:gd name="connsiteY7" fmla="*/ 228222 h 2757715"/>
              <a:gd name="connsiteX8" fmla="*/ 228222 w 2462212"/>
              <a:gd name="connsiteY8" fmla="*/ 0 h 2757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2212" h="2757715">
                <a:moveTo>
                  <a:pt x="228222" y="0"/>
                </a:moveTo>
                <a:lnTo>
                  <a:pt x="2233990" y="0"/>
                </a:lnTo>
                <a:cubicBezTo>
                  <a:pt x="2360034" y="0"/>
                  <a:pt x="2462212" y="102178"/>
                  <a:pt x="2462212" y="228222"/>
                </a:cubicBezTo>
                <a:lnTo>
                  <a:pt x="2462212" y="2529493"/>
                </a:lnTo>
                <a:cubicBezTo>
                  <a:pt x="2462212" y="2655537"/>
                  <a:pt x="2360034" y="2757715"/>
                  <a:pt x="2233990" y="2757715"/>
                </a:cubicBezTo>
                <a:lnTo>
                  <a:pt x="228222" y="2757715"/>
                </a:lnTo>
                <a:cubicBezTo>
                  <a:pt x="102178" y="2757715"/>
                  <a:pt x="0" y="2655537"/>
                  <a:pt x="0" y="2529493"/>
                </a:cubicBezTo>
                <a:lnTo>
                  <a:pt x="0" y="228222"/>
                </a:lnTo>
                <a:cubicBezTo>
                  <a:pt x="0" y="102178"/>
                  <a:pt x="102178" y="0"/>
                  <a:pt x="228222" y="0"/>
                </a:cubicBezTo>
                <a:close/>
              </a:path>
            </a:pathLst>
          </a:custGeom>
          <a:pattFill prst="pct90">
            <a:fgClr>
              <a:schemeClr val="accent1">
                <a:lumMod val="20000"/>
                <a:lumOff val="80000"/>
              </a:schemeClr>
            </a:fgClr>
            <a:bgClr>
              <a:schemeClr val="bg1"/>
            </a:bgClr>
          </a:pattFill>
          <a:effectLst/>
        </p:spPr>
        <p:txBody>
          <a:bodyPr/>
          <a:lstStyle>
            <a:lvl1pPr>
              <a:defRPr lang="en-ID" sz="1600"/>
            </a:lvl1pPr>
          </a:lstStyle>
          <a:p>
            <a:pPr marL="0" lvl="0" indent="0" algn="ctr">
              <a:buNone/>
            </a:pPr>
            <a:endParaRPr lang="en-ID"/>
          </a:p>
        </p:txBody>
      </p:sp>
      <p:sp>
        <p:nvSpPr>
          <p:cNvPr id="12" name="Picture Placeholder 11"/>
          <p:cNvSpPr>
            <a:spLocks noGrp="1"/>
          </p:cNvSpPr>
          <p:nvPr>
            <p:ph type="pic" sz="quarter" idx="12"/>
          </p:nvPr>
        </p:nvSpPr>
        <p:spPr>
          <a:xfrm>
            <a:off x="8904289" y="-1501324"/>
            <a:ext cx="2462212" cy="2757715"/>
          </a:xfrm>
          <a:custGeom>
            <a:avLst/>
            <a:gdLst>
              <a:gd name="connsiteX0" fmla="*/ 228222 w 2462212"/>
              <a:gd name="connsiteY0" fmla="*/ 0 h 2757715"/>
              <a:gd name="connsiteX1" fmla="*/ 2233990 w 2462212"/>
              <a:gd name="connsiteY1" fmla="*/ 0 h 2757715"/>
              <a:gd name="connsiteX2" fmla="*/ 2462212 w 2462212"/>
              <a:gd name="connsiteY2" fmla="*/ 228222 h 2757715"/>
              <a:gd name="connsiteX3" fmla="*/ 2462212 w 2462212"/>
              <a:gd name="connsiteY3" fmla="*/ 2529493 h 2757715"/>
              <a:gd name="connsiteX4" fmla="*/ 2233990 w 2462212"/>
              <a:gd name="connsiteY4" fmla="*/ 2757715 h 2757715"/>
              <a:gd name="connsiteX5" fmla="*/ 228222 w 2462212"/>
              <a:gd name="connsiteY5" fmla="*/ 2757715 h 2757715"/>
              <a:gd name="connsiteX6" fmla="*/ 0 w 2462212"/>
              <a:gd name="connsiteY6" fmla="*/ 2529493 h 2757715"/>
              <a:gd name="connsiteX7" fmla="*/ 0 w 2462212"/>
              <a:gd name="connsiteY7" fmla="*/ 228222 h 2757715"/>
              <a:gd name="connsiteX8" fmla="*/ 228222 w 2462212"/>
              <a:gd name="connsiteY8" fmla="*/ 0 h 2757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2212" h="2757715">
                <a:moveTo>
                  <a:pt x="228222" y="0"/>
                </a:moveTo>
                <a:lnTo>
                  <a:pt x="2233990" y="0"/>
                </a:lnTo>
                <a:cubicBezTo>
                  <a:pt x="2360034" y="0"/>
                  <a:pt x="2462212" y="102178"/>
                  <a:pt x="2462212" y="228222"/>
                </a:cubicBezTo>
                <a:lnTo>
                  <a:pt x="2462212" y="2529493"/>
                </a:lnTo>
                <a:cubicBezTo>
                  <a:pt x="2462212" y="2655537"/>
                  <a:pt x="2360034" y="2757715"/>
                  <a:pt x="2233990" y="2757715"/>
                </a:cubicBezTo>
                <a:lnTo>
                  <a:pt x="228222" y="2757715"/>
                </a:lnTo>
                <a:cubicBezTo>
                  <a:pt x="102178" y="2757715"/>
                  <a:pt x="0" y="2655537"/>
                  <a:pt x="0" y="2529493"/>
                </a:cubicBezTo>
                <a:lnTo>
                  <a:pt x="0" y="228222"/>
                </a:lnTo>
                <a:cubicBezTo>
                  <a:pt x="0" y="102178"/>
                  <a:pt x="102178" y="0"/>
                  <a:pt x="228222" y="0"/>
                </a:cubicBezTo>
                <a:close/>
              </a:path>
            </a:pathLst>
          </a:custGeom>
          <a:pattFill prst="pct90">
            <a:fgClr>
              <a:schemeClr val="accent1">
                <a:lumMod val="20000"/>
                <a:lumOff val="80000"/>
              </a:schemeClr>
            </a:fgClr>
            <a:bgClr>
              <a:schemeClr val="bg1"/>
            </a:bgClr>
          </a:pattFill>
          <a:effectLst/>
        </p:spPr>
        <p:txBody>
          <a:bodyPr/>
          <a:lstStyle>
            <a:lvl1pPr>
              <a:defRPr lang="en-ID" sz="1600"/>
            </a:lvl1pPr>
          </a:lstStyle>
          <a:p>
            <a:pPr marL="0" lvl="0" indent="0" algn="ctr">
              <a:buNone/>
            </a:pPr>
            <a:endParaRPr lang="en-ID"/>
          </a:p>
        </p:txBody>
      </p:sp>
      <p:sp>
        <p:nvSpPr>
          <p:cNvPr id="13" name="Picture Placeholder 12"/>
          <p:cNvSpPr>
            <a:spLocks noGrp="1"/>
          </p:cNvSpPr>
          <p:nvPr>
            <p:ph type="pic" sz="quarter" idx="13"/>
          </p:nvPr>
        </p:nvSpPr>
        <p:spPr>
          <a:xfrm>
            <a:off x="8904289" y="4317089"/>
            <a:ext cx="2462212" cy="2757715"/>
          </a:xfrm>
          <a:custGeom>
            <a:avLst/>
            <a:gdLst>
              <a:gd name="connsiteX0" fmla="*/ 228222 w 2462212"/>
              <a:gd name="connsiteY0" fmla="*/ 0 h 2757715"/>
              <a:gd name="connsiteX1" fmla="*/ 2233990 w 2462212"/>
              <a:gd name="connsiteY1" fmla="*/ 0 h 2757715"/>
              <a:gd name="connsiteX2" fmla="*/ 2462212 w 2462212"/>
              <a:gd name="connsiteY2" fmla="*/ 228222 h 2757715"/>
              <a:gd name="connsiteX3" fmla="*/ 2462212 w 2462212"/>
              <a:gd name="connsiteY3" fmla="*/ 2529493 h 2757715"/>
              <a:gd name="connsiteX4" fmla="*/ 2233990 w 2462212"/>
              <a:gd name="connsiteY4" fmla="*/ 2757715 h 2757715"/>
              <a:gd name="connsiteX5" fmla="*/ 228222 w 2462212"/>
              <a:gd name="connsiteY5" fmla="*/ 2757715 h 2757715"/>
              <a:gd name="connsiteX6" fmla="*/ 0 w 2462212"/>
              <a:gd name="connsiteY6" fmla="*/ 2529493 h 2757715"/>
              <a:gd name="connsiteX7" fmla="*/ 0 w 2462212"/>
              <a:gd name="connsiteY7" fmla="*/ 228222 h 2757715"/>
              <a:gd name="connsiteX8" fmla="*/ 228222 w 2462212"/>
              <a:gd name="connsiteY8" fmla="*/ 0 h 2757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2212" h="2757715">
                <a:moveTo>
                  <a:pt x="228222" y="0"/>
                </a:moveTo>
                <a:lnTo>
                  <a:pt x="2233990" y="0"/>
                </a:lnTo>
                <a:cubicBezTo>
                  <a:pt x="2360034" y="0"/>
                  <a:pt x="2462212" y="102178"/>
                  <a:pt x="2462212" y="228222"/>
                </a:cubicBezTo>
                <a:lnTo>
                  <a:pt x="2462212" y="2529493"/>
                </a:lnTo>
                <a:cubicBezTo>
                  <a:pt x="2462212" y="2655537"/>
                  <a:pt x="2360034" y="2757715"/>
                  <a:pt x="2233990" y="2757715"/>
                </a:cubicBezTo>
                <a:lnTo>
                  <a:pt x="228222" y="2757715"/>
                </a:lnTo>
                <a:cubicBezTo>
                  <a:pt x="102178" y="2757715"/>
                  <a:pt x="0" y="2655537"/>
                  <a:pt x="0" y="2529493"/>
                </a:cubicBezTo>
                <a:lnTo>
                  <a:pt x="0" y="228222"/>
                </a:lnTo>
                <a:cubicBezTo>
                  <a:pt x="0" y="102178"/>
                  <a:pt x="102178" y="0"/>
                  <a:pt x="228222" y="0"/>
                </a:cubicBezTo>
                <a:close/>
              </a:path>
            </a:pathLst>
          </a:custGeom>
          <a:pattFill prst="pct90">
            <a:fgClr>
              <a:schemeClr val="accent1">
                <a:lumMod val="20000"/>
                <a:lumOff val="80000"/>
              </a:schemeClr>
            </a:fgClr>
            <a:bgClr>
              <a:schemeClr val="bg1"/>
            </a:bgClr>
          </a:pattFill>
          <a:effectLst/>
        </p:spPr>
        <p:txBody>
          <a:bodyPr/>
          <a:lstStyle>
            <a:lvl1pPr>
              <a:defRPr lang="en-ID" sz="1600"/>
            </a:lvl1pPr>
          </a:lstStyle>
          <a:p>
            <a:pPr marL="0" lvl="0" indent="0" algn="ctr">
              <a:buNone/>
            </a:pPr>
            <a:endParaRPr lang="en-ID"/>
          </a:p>
        </p:txBody>
      </p:sp>
      <p:sp>
        <p:nvSpPr>
          <p:cNvPr id="14" name="Picture Placeholder 13"/>
          <p:cNvSpPr>
            <a:spLocks noGrp="1"/>
          </p:cNvSpPr>
          <p:nvPr>
            <p:ph type="pic" sz="quarter" idx="14"/>
          </p:nvPr>
        </p:nvSpPr>
        <p:spPr>
          <a:xfrm>
            <a:off x="3722689" y="4166504"/>
            <a:ext cx="2462212" cy="2757715"/>
          </a:xfrm>
          <a:custGeom>
            <a:avLst/>
            <a:gdLst>
              <a:gd name="connsiteX0" fmla="*/ 228222 w 2462212"/>
              <a:gd name="connsiteY0" fmla="*/ 0 h 2757715"/>
              <a:gd name="connsiteX1" fmla="*/ 2233990 w 2462212"/>
              <a:gd name="connsiteY1" fmla="*/ 0 h 2757715"/>
              <a:gd name="connsiteX2" fmla="*/ 2462212 w 2462212"/>
              <a:gd name="connsiteY2" fmla="*/ 228222 h 2757715"/>
              <a:gd name="connsiteX3" fmla="*/ 2462212 w 2462212"/>
              <a:gd name="connsiteY3" fmla="*/ 2529493 h 2757715"/>
              <a:gd name="connsiteX4" fmla="*/ 2233990 w 2462212"/>
              <a:gd name="connsiteY4" fmla="*/ 2757715 h 2757715"/>
              <a:gd name="connsiteX5" fmla="*/ 228222 w 2462212"/>
              <a:gd name="connsiteY5" fmla="*/ 2757715 h 2757715"/>
              <a:gd name="connsiteX6" fmla="*/ 0 w 2462212"/>
              <a:gd name="connsiteY6" fmla="*/ 2529493 h 2757715"/>
              <a:gd name="connsiteX7" fmla="*/ 0 w 2462212"/>
              <a:gd name="connsiteY7" fmla="*/ 228222 h 2757715"/>
              <a:gd name="connsiteX8" fmla="*/ 228222 w 2462212"/>
              <a:gd name="connsiteY8" fmla="*/ 0 h 2757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2212" h="2757715">
                <a:moveTo>
                  <a:pt x="228222" y="0"/>
                </a:moveTo>
                <a:lnTo>
                  <a:pt x="2233990" y="0"/>
                </a:lnTo>
                <a:cubicBezTo>
                  <a:pt x="2360034" y="0"/>
                  <a:pt x="2462212" y="102178"/>
                  <a:pt x="2462212" y="228222"/>
                </a:cubicBezTo>
                <a:lnTo>
                  <a:pt x="2462212" y="2529493"/>
                </a:lnTo>
                <a:cubicBezTo>
                  <a:pt x="2462212" y="2655537"/>
                  <a:pt x="2360034" y="2757715"/>
                  <a:pt x="2233990" y="2757715"/>
                </a:cubicBezTo>
                <a:lnTo>
                  <a:pt x="228222" y="2757715"/>
                </a:lnTo>
                <a:cubicBezTo>
                  <a:pt x="102178" y="2757715"/>
                  <a:pt x="0" y="2655537"/>
                  <a:pt x="0" y="2529493"/>
                </a:cubicBezTo>
                <a:lnTo>
                  <a:pt x="0" y="228222"/>
                </a:lnTo>
                <a:cubicBezTo>
                  <a:pt x="0" y="102178"/>
                  <a:pt x="102178" y="0"/>
                  <a:pt x="228222" y="0"/>
                </a:cubicBezTo>
                <a:close/>
              </a:path>
            </a:pathLst>
          </a:custGeom>
          <a:pattFill prst="pct90">
            <a:fgClr>
              <a:schemeClr val="accent1">
                <a:lumMod val="20000"/>
                <a:lumOff val="80000"/>
              </a:schemeClr>
            </a:fgClr>
            <a:bgClr>
              <a:schemeClr val="bg1"/>
            </a:bgClr>
          </a:pattFill>
          <a:effectLst/>
        </p:spPr>
        <p:txBody>
          <a:bodyPr/>
          <a:lstStyle>
            <a:lvl1pPr>
              <a:defRPr lang="en-ID" sz="1600"/>
            </a:lvl1pPr>
          </a:lstStyle>
          <a:p>
            <a:pPr marL="0" lvl="0" indent="0" algn="ctr">
              <a:buNone/>
            </a:pPr>
            <a:endParaRPr lang="en-ID"/>
          </a:p>
        </p:txBody>
      </p:sp>
      <p:sp>
        <p:nvSpPr>
          <p:cNvPr id="6" name="Picture Placeholder 5"/>
          <p:cNvSpPr>
            <a:spLocks noGrp="1"/>
          </p:cNvSpPr>
          <p:nvPr>
            <p:ph type="pic" sz="quarter" idx="10"/>
          </p:nvPr>
        </p:nvSpPr>
        <p:spPr>
          <a:xfrm>
            <a:off x="3722689" y="-1639208"/>
            <a:ext cx="2462212" cy="2757715"/>
          </a:xfrm>
          <a:custGeom>
            <a:avLst/>
            <a:gdLst>
              <a:gd name="connsiteX0" fmla="*/ 228222 w 2462212"/>
              <a:gd name="connsiteY0" fmla="*/ 0 h 2757715"/>
              <a:gd name="connsiteX1" fmla="*/ 2233990 w 2462212"/>
              <a:gd name="connsiteY1" fmla="*/ 0 h 2757715"/>
              <a:gd name="connsiteX2" fmla="*/ 2462212 w 2462212"/>
              <a:gd name="connsiteY2" fmla="*/ 228222 h 2757715"/>
              <a:gd name="connsiteX3" fmla="*/ 2462212 w 2462212"/>
              <a:gd name="connsiteY3" fmla="*/ 2529493 h 2757715"/>
              <a:gd name="connsiteX4" fmla="*/ 2233990 w 2462212"/>
              <a:gd name="connsiteY4" fmla="*/ 2757715 h 2757715"/>
              <a:gd name="connsiteX5" fmla="*/ 228222 w 2462212"/>
              <a:gd name="connsiteY5" fmla="*/ 2757715 h 2757715"/>
              <a:gd name="connsiteX6" fmla="*/ 0 w 2462212"/>
              <a:gd name="connsiteY6" fmla="*/ 2529493 h 2757715"/>
              <a:gd name="connsiteX7" fmla="*/ 0 w 2462212"/>
              <a:gd name="connsiteY7" fmla="*/ 228222 h 2757715"/>
              <a:gd name="connsiteX8" fmla="*/ 228222 w 2462212"/>
              <a:gd name="connsiteY8" fmla="*/ 0 h 2757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2212" h="2757715">
                <a:moveTo>
                  <a:pt x="228222" y="0"/>
                </a:moveTo>
                <a:lnTo>
                  <a:pt x="2233990" y="0"/>
                </a:lnTo>
                <a:cubicBezTo>
                  <a:pt x="2360034" y="0"/>
                  <a:pt x="2462212" y="102178"/>
                  <a:pt x="2462212" y="228222"/>
                </a:cubicBezTo>
                <a:lnTo>
                  <a:pt x="2462212" y="2529493"/>
                </a:lnTo>
                <a:cubicBezTo>
                  <a:pt x="2462212" y="2655537"/>
                  <a:pt x="2360034" y="2757715"/>
                  <a:pt x="2233990" y="2757715"/>
                </a:cubicBezTo>
                <a:lnTo>
                  <a:pt x="228222" y="2757715"/>
                </a:lnTo>
                <a:cubicBezTo>
                  <a:pt x="102178" y="2757715"/>
                  <a:pt x="0" y="2655537"/>
                  <a:pt x="0" y="2529493"/>
                </a:cubicBezTo>
                <a:lnTo>
                  <a:pt x="0" y="228222"/>
                </a:lnTo>
                <a:cubicBezTo>
                  <a:pt x="0" y="102178"/>
                  <a:pt x="102178" y="0"/>
                  <a:pt x="228222" y="0"/>
                </a:cubicBezTo>
                <a:close/>
              </a:path>
            </a:pathLst>
          </a:custGeom>
          <a:pattFill prst="pct90">
            <a:fgClr>
              <a:schemeClr val="accent1">
                <a:lumMod val="20000"/>
                <a:lumOff val="80000"/>
              </a:schemeClr>
            </a:fgClr>
            <a:bgClr>
              <a:schemeClr val="bg1"/>
            </a:bgClr>
          </a:pattFill>
          <a:effectLst/>
        </p:spPr>
        <p:txBody>
          <a:bodyPr/>
          <a:lstStyle>
            <a:lvl1pPr>
              <a:defRPr lang="en-ID" sz="1600"/>
            </a:lvl1pPr>
          </a:lstStyle>
          <a:p>
            <a:pPr marL="0" lvl="0" indent="0" algn="ctr">
              <a:buNone/>
            </a:pPr>
            <a:endParaRPr lang="en-ID"/>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6781800" y="0"/>
            <a:ext cx="5410200" cy="6858000"/>
          </a:xfrm>
          <a:custGeom>
            <a:avLst/>
            <a:gdLst>
              <a:gd name="connsiteX0" fmla="*/ 0 w 5410200"/>
              <a:gd name="connsiteY0" fmla="*/ 0 h 6858000"/>
              <a:gd name="connsiteX1" fmla="*/ 5410200 w 5410200"/>
              <a:gd name="connsiteY1" fmla="*/ 0 h 6858000"/>
              <a:gd name="connsiteX2" fmla="*/ 5410200 w 5410200"/>
              <a:gd name="connsiteY2" fmla="*/ 6858000 h 6858000"/>
              <a:gd name="connsiteX3" fmla="*/ 0 w 54102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410200" h="6858000">
                <a:moveTo>
                  <a:pt x="0" y="0"/>
                </a:moveTo>
                <a:lnTo>
                  <a:pt x="5410200" y="0"/>
                </a:lnTo>
                <a:lnTo>
                  <a:pt x="5410200" y="6858000"/>
                </a:lnTo>
                <a:lnTo>
                  <a:pt x="0" y="6858000"/>
                </a:lnTo>
                <a:close/>
              </a:path>
            </a:pathLst>
          </a:custGeom>
          <a:noFill/>
          <a:effectLst/>
        </p:spPr>
        <p:txBody>
          <a:bodyPr/>
          <a:lstStyle>
            <a:lvl1pPr>
              <a:defRPr lang="en-ID" sz="1600" dirty="0"/>
            </a:lvl1pPr>
          </a:lstStyle>
          <a:p>
            <a:pPr marL="0" lvl="0" indent="0" algn="ctr">
              <a:buNone/>
            </a:pPr>
            <a:endParaRPr lang="en-ID"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
        <p:nvSpPr>
          <p:cNvPr id="3" name="Picture Placeholder 4"/>
          <p:cNvSpPr>
            <a:spLocks noGrp="1"/>
          </p:cNvSpPr>
          <p:nvPr>
            <p:ph type="pic" sz="quarter" idx="10"/>
          </p:nvPr>
        </p:nvSpPr>
        <p:spPr>
          <a:xfrm rot="19800000">
            <a:off x="7851743" y="1669121"/>
            <a:ext cx="3901714" cy="8227320"/>
          </a:xfrm>
          <a:custGeom>
            <a:avLst/>
            <a:gdLst>
              <a:gd name="connsiteX0" fmla="*/ 4192678 w 4391604"/>
              <a:gd name="connsiteY0" fmla="*/ 77057 h 9001795"/>
              <a:gd name="connsiteX1" fmla="*/ 4391604 w 4391604"/>
              <a:gd name="connsiteY1" fmla="*/ 451193 h 9001795"/>
              <a:gd name="connsiteX2" fmla="*/ 4391604 w 4391604"/>
              <a:gd name="connsiteY2" fmla="*/ 8550602 h 9001795"/>
              <a:gd name="connsiteX3" fmla="*/ 3940411 w 4391604"/>
              <a:gd name="connsiteY3" fmla="*/ 9001795 h 9001795"/>
              <a:gd name="connsiteX4" fmla="*/ 451193 w 4391604"/>
              <a:gd name="connsiteY4" fmla="*/ 9001795 h 9001795"/>
              <a:gd name="connsiteX5" fmla="*/ 0 w 4391604"/>
              <a:gd name="connsiteY5" fmla="*/ 8550602 h 9001795"/>
              <a:gd name="connsiteX6" fmla="*/ 1 w 4391604"/>
              <a:gd name="connsiteY6" fmla="*/ 451194 h 9001795"/>
              <a:gd name="connsiteX7" fmla="*/ 451193 w 4391604"/>
              <a:gd name="connsiteY7" fmla="*/ 0 h 9001795"/>
              <a:gd name="connsiteX8" fmla="*/ 3940411 w 4391604"/>
              <a:gd name="connsiteY8" fmla="*/ 1 h 9001795"/>
              <a:gd name="connsiteX9" fmla="*/ 4192678 w 4391604"/>
              <a:gd name="connsiteY9" fmla="*/ 77057 h 9001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91604" h="9001795">
                <a:moveTo>
                  <a:pt x="4192678" y="77057"/>
                </a:moveTo>
                <a:cubicBezTo>
                  <a:pt x="4312696" y="158140"/>
                  <a:pt x="4391604" y="295451"/>
                  <a:pt x="4391604" y="451193"/>
                </a:cubicBezTo>
                <a:lnTo>
                  <a:pt x="4391604" y="8550602"/>
                </a:lnTo>
                <a:cubicBezTo>
                  <a:pt x="4391605" y="8799789"/>
                  <a:pt x="4189598" y="9001796"/>
                  <a:pt x="3940411" y="9001795"/>
                </a:cubicBezTo>
                <a:lnTo>
                  <a:pt x="451193" y="9001795"/>
                </a:lnTo>
                <a:cubicBezTo>
                  <a:pt x="202006" y="9001796"/>
                  <a:pt x="1" y="8799789"/>
                  <a:pt x="0" y="8550602"/>
                </a:cubicBezTo>
                <a:lnTo>
                  <a:pt x="1" y="451194"/>
                </a:lnTo>
                <a:cubicBezTo>
                  <a:pt x="1" y="202007"/>
                  <a:pt x="202006" y="0"/>
                  <a:pt x="451193" y="0"/>
                </a:cubicBezTo>
                <a:lnTo>
                  <a:pt x="3940411" y="1"/>
                </a:lnTo>
                <a:cubicBezTo>
                  <a:pt x="4033857" y="1"/>
                  <a:pt x="4120667" y="28408"/>
                  <a:pt x="4192678" y="77057"/>
                </a:cubicBezTo>
                <a:close/>
              </a:path>
            </a:pathLst>
          </a:custGeom>
          <a:pattFill prst="pct90">
            <a:fgClr>
              <a:schemeClr val="accent1">
                <a:lumMod val="20000"/>
                <a:lumOff val="80000"/>
              </a:schemeClr>
            </a:fgClr>
            <a:bgClr>
              <a:schemeClr val="bg1"/>
            </a:bgClr>
          </a:pattFill>
          <a:effectLst/>
        </p:spPr>
        <p:txBody>
          <a:bodyPr/>
          <a:lstStyle>
            <a:lvl1pPr>
              <a:defRPr lang="en-ID" sz="1600" dirty="0"/>
            </a:lvl1pPr>
          </a:lstStyle>
          <a:p>
            <a:pPr marL="0" lvl="0" indent="0" algn="ctr">
              <a:buNone/>
            </a:pPr>
            <a:endParaRPr lang="en-ID"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chemeClr val="bg1"/>
            </a:gs>
            <a:gs pos="0">
              <a:srgbClr val="93B7FF">
                <a:alpha val="7451"/>
              </a:srgbClr>
            </a:gs>
          </a:gsLst>
          <a:path path="circle">
            <a:fillToRect l="100000" t="100000"/>
          </a:path>
          <a:tileRect r="-100000" b="-100000"/>
        </a:gradFill>
        <a:effectLst/>
      </p:bgPr>
    </p:bg>
    <p:spTree>
      <p:nvGrpSpPr>
        <p:cNvPr id="1" name=""/>
        <p:cNvGrpSpPr/>
        <p:nvPr/>
      </p:nvGrpSpPr>
      <p:grpSpPr>
        <a:xfrm>
          <a:off x="0" y="0"/>
          <a:ext cx="0" cy="0"/>
          <a:chOff x="0" y="0"/>
          <a:chExt cx="0" cy="0"/>
        </a:xfrm>
      </p:grpSpPr>
      <p:pic>
        <p:nvPicPr>
          <p:cNvPr id="3" name="Picture 2" descr="Contracthub_logo_secondary"/>
          <p:cNvPicPr>
            <a:picLocks noChangeAspect="1"/>
          </p:cNvPicPr>
          <p:nvPr userDrawn="1"/>
        </p:nvPicPr>
        <p:blipFill>
          <a:blip r:embed="rId18"/>
          <a:stretch>
            <a:fillRect/>
          </a:stretch>
        </p:blipFill>
        <p:spPr>
          <a:xfrm>
            <a:off x="10612120" y="98425"/>
            <a:ext cx="1434465" cy="36068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e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8.jpe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image" Target="../media/image20.png"/><Relationship Id="rId3" Type="http://schemas.openxmlformats.org/officeDocument/2006/relationships/tags" Target="../tags/tag3.xml"/><Relationship Id="rId21" Type="http://schemas.openxmlformats.org/officeDocument/2006/relationships/image" Target="../media/image15.png"/><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image" Target="../media/image19.png"/><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image" Target="../media/image18.png"/><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image" Target="../media/image17.png"/><Relationship Id="rId10" Type="http://schemas.openxmlformats.org/officeDocument/2006/relationships/tags" Target="../tags/tag10.xml"/><Relationship Id="rId19" Type="http://schemas.openxmlformats.org/officeDocument/2006/relationships/tags" Target="../tags/tag19.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image" Target="../media/image16.svg"/><Relationship Id="rId27" Type="http://schemas.openxmlformats.org/officeDocument/2006/relationships/image" Target="../media/image21.png"/></Relationships>
</file>

<file path=ppt/slides/_rels/slide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video" Target="../media/media1.mp4"/><Relationship Id="rId2" Type="http://schemas.microsoft.com/office/2007/relationships/media" Target="../media/media1.mp4"/><Relationship Id="rId1" Type="http://schemas.openxmlformats.org/officeDocument/2006/relationships/themeOverride" Target="../theme/themeOverride1.xml"/><Relationship Id="rId5" Type="http://schemas.openxmlformats.org/officeDocument/2006/relationships/image" Target="../media/image23.png"/><Relationship Id="rId4"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tags" Target="../tags/tag27.xml"/><Relationship Id="rId3" Type="http://schemas.openxmlformats.org/officeDocument/2006/relationships/tags" Target="../tags/tag22.xml"/><Relationship Id="rId7" Type="http://schemas.openxmlformats.org/officeDocument/2006/relationships/tags" Target="../tags/tag26.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tags" Target="../tags/tag25.xml"/><Relationship Id="rId11" Type="http://schemas.openxmlformats.org/officeDocument/2006/relationships/image" Target="../media/image24.png"/><Relationship Id="rId5" Type="http://schemas.openxmlformats.org/officeDocument/2006/relationships/tags" Target="../tags/tag24.xml"/><Relationship Id="rId10" Type="http://schemas.openxmlformats.org/officeDocument/2006/relationships/slideLayout" Target="../slideLayouts/slideLayout1.xml"/><Relationship Id="rId4" Type="http://schemas.openxmlformats.org/officeDocument/2006/relationships/tags" Target="../tags/tag23.xml"/><Relationship Id="rId9" Type="http://schemas.openxmlformats.org/officeDocument/2006/relationships/tags" Target="../tags/tag28.xml"/></Relationships>
</file>

<file path=ppt/slides/_rels/slide9.xml.rels><?xml version="1.0" encoding="UTF-8" standalone="yes"?>
<Relationships xmlns="http://schemas.openxmlformats.org/package/2006/relationships"><Relationship Id="rId3" Type="http://schemas.openxmlformats.org/officeDocument/2006/relationships/video" Target="../media/media2.mp4"/><Relationship Id="rId2" Type="http://schemas.microsoft.com/office/2007/relationships/media" Target="../media/media2.mp4"/><Relationship Id="rId1" Type="http://schemas.openxmlformats.org/officeDocument/2006/relationships/themeOverride" Target="../theme/themeOverride2.xml"/><Relationship Id="rId5" Type="http://schemas.openxmlformats.org/officeDocument/2006/relationships/image" Target="../media/image25.png"/><Relationship Id="rId4"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tags" Target="../tags/tag41.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tags" Target="../tags/tag40.xml"/><Relationship Id="rId17" Type="http://schemas.openxmlformats.org/officeDocument/2006/relationships/image" Target="../media/image26.jpeg"/><Relationship Id="rId2" Type="http://schemas.openxmlformats.org/officeDocument/2006/relationships/tags" Target="../tags/tag30.xml"/><Relationship Id="rId16" Type="http://schemas.openxmlformats.org/officeDocument/2006/relationships/slideLayout" Target="../slideLayouts/slideLayout1.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tags" Target="../tags/tag39.xml"/><Relationship Id="rId5" Type="http://schemas.openxmlformats.org/officeDocument/2006/relationships/tags" Target="../tags/tag33.xml"/><Relationship Id="rId15" Type="http://schemas.openxmlformats.org/officeDocument/2006/relationships/tags" Target="../tags/tag43.xml"/><Relationship Id="rId10" Type="http://schemas.openxmlformats.org/officeDocument/2006/relationships/tags" Target="../tags/tag38.xml"/><Relationship Id="rId4" Type="http://schemas.openxmlformats.org/officeDocument/2006/relationships/tags" Target="../tags/tag32.xml"/><Relationship Id="rId9" Type="http://schemas.openxmlformats.org/officeDocument/2006/relationships/tags" Target="../tags/tag37.xml"/><Relationship Id="rId14" Type="http://schemas.openxmlformats.org/officeDocument/2006/relationships/tags" Target="../tags/tag4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8" Type="http://schemas.openxmlformats.org/officeDocument/2006/relationships/tags" Target="../tags/tag51.xml"/><Relationship Id="rId13" Type="http://schemas.openxmlformats.org/officeDocument/2006/relationships/slideLayout" Target="../slideLayouts/slideLayout1.xml"/><Relationship Id="rId3" Type="http://schemas.openxmlformats.org/officeDocument/2006/relationships/tags" Target="../tags/tag46.xml"/><Relationship Id="rId7" Type="http://schemas.openxmlformats.org/officeDocument/2006/relationships/tags" Target="../tags/tag50.xml"/><Relationship Id="rId12" Type="http://schemas.openxmlformats.org/officeDocument/2006/relationships/tags" Target="../tags/tag55.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tags" Target="../tags/tag49.xml"/><Relationship Id="rId11" Type="http://schemas.openxmlformats.org/officeDocument/2006/relationships/tags" Target="../tags/tag54.xml"/><Relationship Id="rId5" Type="http://schemas.openxmlformats.org/officeDocument/2006/relationships/tags" Target="../tags/tag48.xml"/><Relationship Id="rId10" Type="http://schemas.openxmlformats.org/officeDocument/2006/relationships/tags" Target="../tags/tag53.xml"/><Relationship Id="rId4" Type="http://schemas.openxmlformats.org/officeDocument/2006/relationships/tags" Target="../tags/tag47.xml"/><Relationship Id="rId9" Type="http://schemas.openxmlformats.org/officeDocument/2006/relationships/tags" Target="../tags/tag52.xml"/><Relationship Id="rId14" Type="http://schemas.openxmlformats.org/officeDocument/2006/relationships/image" Target="../media/image28.png"/></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33.pn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tags" Target="../tags/tag63.xml"/><Relationship Id="rId3" Type="http://schemas.openxmlformats.org/officeDocument/2006/relationships/tags" Target="../tags/tag58.xml"/><Relationship Id="rId7" Type="http://schemas.openxmlformats.org/officeDocument/2006/relationships/tags" Target="../tags/tag62.xml"/><Relationship Id="rId12" Type="http://schemas.openxmlformats.org/officeDocument/2006/relationships/slideLayout" Target="../slideLayouts/slideLayout9.xml"/><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tags" Target="../tags/tag61.xml"/><Relationship Id="rId11" Type="http://schemas.openxmlformats.org/officeDocument/2006/relationships/tags" Target="../tags/tag66.xml"/><Relationship Id="rId5" Type="http://schemas.openxmlformats.org/officeDocument/2006/relationships/tags" Target="../tags/tag60.xml"/><Relationship Id="rId10" Type="http://schemas.openxmlformats.org/officeDocument/2006/relationships/tags" Target="../tags/tag65.xml"/><Relationship Id="rId4" Type="http://schemas.openxmlformats.org/officeDocument/2006/relationships/tags" Target="../tags/tag59.xml"/><Relationship Id="rId9" Type="http://schemas.openxmlformats.org/officeDocument/2006/relationships/tags" Target="../tags/tag64.xml"/></Relationships>
</file>

<file path=ppt/slides/_rels/slide19.xml.rels><?xml version="1.0" encoding="UTF-8" standalone="yes"?>
<Relationships xmlns="http://schemas.openxmlformats.org/package/2006/relationships"><Relationship Id="rId8" Type="http://schemas.openxmlformats.org/officeDocument/2006/relationships/tags" Target="../tags/tag74.xml"/><Relationship Id="rId13" Type="http://schemas.openxmlformats.org/officeDocument/2006/relationships/slideLayout" Target="../slideLayouts/slideLayout9.xml"/><Relationship Id="rId3" Type="http://schemas.openxmlformats.org/officeDocument/2006/relationships/tags" Target="../tags/tag69.xml"/><Relationship Id="rId7" Type="http://schemas.openxmlformats.org/officeDocument/2006/relationships/tags" Target="../tags/tag73.xml"/><Relationship Id="rId12" Type="http://schemas.openxmlformats.org/officeDocument/2006/relationships/tags" Target="../tags/tag78.xml"/><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tags" Target="../tags/tag72.xml"/><Relationship Id="rId11" Type="http://schemas.openxmlformats.org/officeDocument/2006/relationships/tags" Target="../tags/tag77.xml"/><Relationship Id="rId5" Type="http://schemas.openxmlformats.org/officeDocument/2006/relationships/tags" Target="../tags/tag71.xml"/><Relationship Id="rId10" Type="http://schemas.openxmlformats.org/officeDocument/2006/relationships/tags" Target="../tags/tag76.xml"/><Relationship Id="rId4" Type="http://schemas.openxmlformats.org/officeDocument/2006/relationships/tags" Target="../tags/tag70.xml"/><Relationship Id="rId9" Type="http://schemas.openxmlformats.org/officeDocument/2006/relationships/tags" Target="../tags/tag75.xml"/></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8" Type="http://schemas.openxmlformats.org/officeDocument/2006/relationships/tags" Target="../tags/tag86.xml"/><Relationship Id="rId13" Type="http://schemas.openxmlformats.org/officeDocument/2006/relationships/tags" Target="../tags/tag91.xml"/><Relationship Id="rId3" Type="http://schemas.openxmlformats.org/officeDocument/2006/relationships/tags" Target="../tags/tag81.xml"/><Relationship Id="rId7" Type="http://schemas.openxmlformats.org/officeDocument/2006/relationships/tags" Target="../tags/tag85.xml"/><Relationship Id="rId12" Type="http://schemas.openxmlformats.org/officeDocument/2006/relationships/tags" Target="../tags/tag90.xml"/><Relationship Id="rId17" Type="http://schemas.openxmlformats.org/officeDocument/2006/relationships/image" Target="../media/image42.png"/><Relationship Id="rId2" Type="http://schemas.openxmlformats.org/officeDocument/2006/relationships/tags" Target="../tags/tag80.xml"/><Relationship Id="rId16" Type="http://schemas.openxmlformats.org/officeDocument/2006/relationships/image" Target="../media/image41.png"/><Relationship Id="rId1" Type="http://schemas.openxmlformats.org/officeDocument/2006/relationships/tags" Target="../tags/tag79.xml"/><Relationship Id="rId6" Type="http://schemas.openxmlformats.org/officeDocument/2006/relationships/tags" Target="../tags/tag84.xml"/><Relationship Id="rId11" Type="http://schemas.openxmlformats.org/officeDocument/2006/relationships/tags" Target="../tags/tag89.xml"/><Relationship Id="rId5" Type="http://schemas.openxmlformats.org/officeDocument/2006/relationships/tags" Target="../tags/tag83.xml"/><Relationship Id="rId15" Type="http://schemas.openxmlformats.org/officeDocument/2006/relationships/image" Target="../media/image40.png"/><Relationship Id="rId10" Type="http://schemas.openxmlformats.org/officeDocument/2006/relationships/tags" Target="../tags/tag88.xml"/><Relationship Id="rId4" Type="http://schemas.openxmlformats.org/officeDocument/2006/relationships/tags" Target="../tags/tag82.xml"/><Relationship Id="rId9" Type="http://schemas.openxmlformats.org/officeDocument/2006/relationships/tags" Target="../tags/tag87.xml"/><Relationship Id="rId14"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3" Type="http://schemas.openxmlformats.org/officeDocument/2006/relationships/video" Target="../media/media6.mp4"/><Relationship Id="rId2" Type="http://schemas.microsoft.com/office/2007/relationships/media" Target="../media/media6.mp4"/><Relationship Id="rId1" Type="http://schemas.openxmlformats.org/officeDocument/2006/relationships/themeOverride" Target="../theme/themeOverride3.xml"/><Relationship Id="rId5" Type="http://schemas.openxmlformats.org/officeDocument/2006/relationships/image" Target="../media/image45.png"/><Relationship Id="rId4"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svg"/><Relationship Id="rId7" Type="http://schemas.openxmlformats.org/officeDocument/2006/relationships/image" Target="../media/image51.svg"/><Relationship Id="rId2"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svg"/><Relationship Id="rId4"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Placeholder 4" descr="Contracthub_logo_secondary"/>
          <p:cNvPicPr>
            <a:picLocks noGrp="1" noChangeAspect="1"/>
          </p:cNvPicPr>
          <p:nvPr>
            <p:ph type="pic" sz="quarter" idx="10"/>
          </p:nvPr>
        </p:nvPicPr>
        <p:blipFill>
          <a:blip r:embed="rId2"/>
          <a:stretch>
            <a:fillRect/>
          </a:stretch>
        </p:blipFill>
        <p:spPr>
          <a:xfrm>
            <a:off x="4074160" y="586105"/>
            <a:ext cx="4042410" cy="1016000"/>
          </a:xfrm>
          <a:prstGeom prst="rect">
            <a:avLst/>
          </a:prstGeom>
          <a:noFill/>
        </p:spPr>
      </p:pic>
      <p:grpSp>
        <p:nvGrpSpPr>
          <p:cNvPr id="18" name="Group 17"/>
          <p:cNvGrpSpPr/>
          <p:nvPr/>
        </p:nvGrpSpPr>
        <p:grpSpPr>
          <a:xfrm>
            <a:off x="0" y="2198371"/>
            <a:ext cx="12192000" cy="4114800"/>
            <a:chOff x="0" y="2160"/>
            <a:chExt cx="19200" cy="6480"/>
          </a:xfrm>
        </p:grpSpPr>
        <p:sp>
          <p:nvSpPr>
            <p:cNvPr id="17" name="Rectangle 16"/>
            <p:cNvSpPr/>
            <p:nvPr/>
          </p:nvSpPr>
          <p:spPr>
            <a:xfrm>
              <a:off x="0" y="2160"/>
              <a:ext cx="19200" cy="64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solidFill>
                  <a:schemeClr val="bg1"/>
                </a:solidFill>
              </a:endParaRPr>
            </a:p>
          </p:txBody>
        </p:sp>
        <p:sp>
          <p:nvSpPr>
            <p:cNvPr id="7" name="Text Box 6"/>
            <p:cNvSpPr txBox="1"/>
            <p:nvPr/>
          </p:nvSpPr>
          <p:spPr>
            <a:xfrm>
              <a:off x="1161" y="3905"/>
              <a:ext cx="16832" cy="1016"/>
            </a:xfrm>
            <a:prstGeom prst="rect">
              <a:avLst/>
            </a:prstGeom>
            <a:noFill/>
          </p:spPr>
          <p:txBody>
            <a:bodyPr wrap="square" rtlCol="0">
              <a:spAutoFit/>
            </a:bodyPr>
            <a:lstStyle/>
            <a:p>
              <a:pPr algn="ctr"/>
              <a:r>
                <a:rPr lang="en-US" sz="3600" i="1">
                  <a:solidFill>
                    <a:schemeClr val="tx2"/>
                  </a:solidFill>
                  <a:latin typeface="+mj-lt"/>
                  <a:cs typeface="+mj-lt"/>
                </a:rPr>
                <a:t>Effortless Contracting. Unlimited Possibilities</a:t>
              </a:r>
            </a:p>
          </p:txBody>
        </p:sp>
        <p:grpSp>
          <p:nvGrpSpPr>
            <p:cNvPr id="15" name="Group 14"/>
            <p:cNvGrpSpPr/>
            <p:nvPr/>
          </p:nvGrpSpPr>
          <p:grpSpPr>
            <a:xfrm>
              <a:off x="6157" y="5400"/>
              <a:ext cx="6258" cy="2130"/>
              <a:chOff x="6200" y="6219"/>
              <a:chExt cx="6258" cy="2130"/>
            </a:xfrm>
          </p:grpSpPr>
          <p:sp>
            <p:nvSpPr>
              <p:cNvPr id="13" name="Text Box 12"/>
              <p:cNvSpPr txBox="1"/>
              <p:nvPr/>
            </p:nvSpPr>
            <p:spPr>
              <a:xfrm>
                <a:off x="6200" y="7378"/>
                <a:ext cx="3523" cy="580"/>
              </a:xfrm>
              <a:prstGeom prst="rect">
                <a:avLst/>
              </a:prstGeom>
              <a:noFill/>
            </p:spPr>
            <p:txBody>
              <a:bodyPr wrap="square" rtlCol="0">
                <a:spAutoFit/>
              </a:bodyPr>
              <a:lstStyle/>
              <a:p>
                <a:r>
                  <a:rPr lang="en-US">
                    <a:latin typeface="+mj-lt"/>
                    <a:cs typeface="+mj-lt"/>
                  </a:rPr>
                  <a:t>Presented By :-</a:t>
                </a:r>
              </a:p>
            </p:txBody>
          </p:sp>
          <p:pic>
            <p:nvPicPr>
              <p:cNvPr id="14" name="Picture 13" descr="nityam-logo-4"/>
              <p:cNvPicPr>
                <a:picLocks noChangeAspect="1"/>
              </p:cNvPicPr>
              <p:nvPr/>
            </p:nvPicPr>
            <p:blipFill>
              <a:blip r:embed="rId3"/>
              <a:stretch>
                <a:fillRect/>
              </a:stretch>
            </p:blipFill>
            <p:spPr>
              <a:xfrm>
                <a:off x="9445" y="6219"/>
                <a:ext cx="3013" cy="2130"/>
              </a:xfrm>
              <a:prstGeom prst="rect">
                <a:avLst/>
              </a:prstGeom>
            </p:spPr>
          </p:pic>
        </p:gr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39788" y="547172"/>
            <a:ext cx="10512425" cy="706755"/>
          </a:xfrm>
          <a:prstGeom prst="rect">
            <a:avLst/>
          </a:prstGeom>
          <a:noFill/>
        </p:spPr>
        <p:txBody>
          <a:bodyPr wrap="square" rtlCol="0">
            <a:spAutoFit/>
          </a:bodyPr>
          <a:lstStyle/>
          <a:p>
            <a:r>
              <a:rPr lang="en-US" sz="4000" dirty="0">
                <a:gradFill>
                  <a:gsLst>
                    <a:gs pos="50000">
                      <a:schemeClr val="accent3"/>
                    </a:gs>
                    <a:gs pos="0">
                      <a:schemeClr val="accent3">
                        <a:lumMod val="25000"/>
                        <a:lumOff val="75000"/>
                      </a:schemeClr>
                    </a:gs>
                    <a:gs pos="100000">
                      <a:schemeClr val="accent3">
                        <a:lumMod val="85000"/>
                      </a:schemeClr>
                    </a:gs>
                  </a:gsLst>
                  <a:lin ang="5400000" scaled="1"/>
                </a:gradFill>
                <a:latin typeface="+mj-lt"/>
              </a:rPr>
              <a:t>The Business Problem</a:t>
            </a:r>
          </a:p>
        </p:txBody>
      </p:sp>
      <p:sp>
        <p:nvSpPr>
          <p:cNvPr id="18" name="Text Box 17"/>
          <p:cNvSpPr txBox="1"/>
          <p:nvPr/>
        </p:nvSpPr>
        <p:spPr>
          <a:xfrm>
            <a:off x="840105" y="1452245"/>
            <a:ext cx="7141210" cy="398780"/>
          </a:xfrm>
          <a:prstGeom prst="rect">
            <a:avLst/>
          </a:prstGeom>
          <a:noFill/>
        </p:spPr>
        <p:txBody>
          <a:bodyPr wrap="square" rtlCol="0">
            <a:spAutoFit/>
          </a:bodyPr>
          <a:lstStyle/>
          <a:p>
            <a:r>
              <a:rPr lang="en-US" altLang="en-US" sz="2000" b="1" dirty="0" err="1">
                <a:solidFill>
                  <a:schemeClr val="tx2"/>
                </a:solidFill>
                <a:latin typeface="Roboto" panose="02000000000000000000" charset="0"/>
                <a:cs typeface="Roboto" panose="02000000000000000000" charset="0"/>
                <a:sym typeface="+mn-ea"/>
              </a:rPr>
              <a:t>Contracts shouldn’t slow business growth - but they do.</a:t>
            </a:r>
          </a:p>
        </p:txBody>
      </p:sp>
      <p:sp>
        <p:nvSpPr>
          <p:cNvPr id="19" name="Text Box 18"/>
          <p:cNvSpPr txBox="1"/>
          <p:nvPr/>
        </p:nvSpPr>
        <p:spPr>
          <a:xfrm>
            <a:off x="840105" y="2139315"/>
            <a:ext cx="6123305" cy="4810760"/>
          </a:xfrm>
          <a:prstGeom prst="rect">
            <a:avLst/>
          </a:prstGeom>
          <a:noFill/>
        </p:spPr>
        <p:txBody>
          <a:bodyPr wrap="square" rtlCol="0">
            <a:spAutoFit/>
          </a:bodyPr>
          <a:lstStyle/>
          <a:p>
            <a:pPr marL="285750" indent="-285750">
              <a:lnSpc>
                <a:spcPct val="120000"/>
              </a:lnSpc>
              <a:buClr>
                <a:srgbClr val="0041C7"/>
              </a:buClr>
              <a:buFont typeface="Wingdings" panose="05000000000000000000" charset="0"/>
              <a:buChar char="Ø"/>
            </a:pPr>
            <a:r>
              <a:rPr lang="en-US" sz="1600" b="1"/>
              <a:t>Fragmented Workflows</a:t>
            </a:r>
            <a:r>
              <a:rPr lang="en-US" sz="1600"/>
              <a:t> - </a:t>
            </a:r>
            <a:r>
              <a:rPr sz="1600">
                <a:solidFill>
                  <a:schemeClr val="tx1"/>
                </a:solidFill>
                <a:latin typeface="Roboto" panose="02000000000000000000"/>
                <a:sym typeface="+mn-ea"/>
              </a:rPr>
              <a:t>Contracts spread across emails, drives, and No central visibility or collaboration.</a:t>
            </a:r>
          </a:p>
          <a:p>
            <a:pPr indent="0">
              <a:lnSpc>
                <a:spcPct val="120000"/>
              </a:lnSpc>
              <a:buClr>
                <a:srgbClr val="0041C7"/>
              </a:buClr>
              <a:buFont typeface="Wingdings" panose="05000000000000000000" charset="0"/>
              <a:buNone/>
            </a:pPr>
            <a:endParaRPr sz="1600">
              <a:solidFill>
                <a:schemeClr val="tx1"/>
              </a:solidFill>
              <a:latin typeface="Roboto" panose="02000000000000000000"/>
              <a:sym typeface="+mn-ea"/>
            </a:endParaRPr>
          </a:p>
          <a:p>
            <a:pPr marL="285750" indent="-285750">
              <a:lnSpc>
                <a:spcPct val="120000"/>
              </a:lnSpc>
              <a:buClr>
                <a:srgbClr val="0041C7"/>
              </a:buClr>
              <a:buFont typeface="Wingdings" panose="05000000000000000000" charset="0"/>
              <a:buChar char="Ø"/>
            </a:pPr>
            <a:r>
              <a:rPr lang="en-US" sz="1600" b="1">
                <a:solidFill>
                  <a:schemeClr val="tx1"/>
                </a:solidFill>
                <a:latin typeface="Roboto" panose="02000000000000000000"/>
              </a:rPr>
              <a:t>Manual Effort</a:t>
            </a:r>
            <a:r>
              <a:rPr lang="en-US" sz="1600" b="0">
                <a:solidFill>
                  <a:schemeClr val="tx1"/>
                </a:solidFill>
                <a:latin typeface="Roboto" panose="02000000000000000000"/>
              </a:rPr>
              <a:t> - </a:t>
            </a:r>
            <a:r>
              <a:rPr sz="1600">
                <a:solidFill>
                  <a:schemeClr val="tx1"/>
                </a:solidFill>
                <a:latin typeface="Roboto" panose="02000000000000000000"/>
                <a:sym typeface="+mn-ea"/>
              </a:rPr>
              <a:t>Delays in drafting, Repetitive tasks</a:t>
            </a:r>
            <a:r>
              <a:rPr lang="en-US" sz="1600">
                <a:solidFill>
                  <a:schemeClr val="tx1"/>
                </a:solidFill>
                <a:latin typeface="Roboto" panose="02000000000000000000"/>
                <a:sym typeface="+mn-ea"/>
              </a:rPr>
              <a:t> </a:t>
            </a:r>
            <a:r>
              <a:rPr sz="1600">
                <a:solidFill>
                  <a:schemeClr val="tx1"/>
                </a:solidFill>
                <a:latin typeface="Roboto" panose="02000000000000000000"/>
                <a:sym typeface="+mn-ea"/>
              </a:rPr>
              <a:t>and</a:t>
            </a:r>
            <a:r>
              <a:rPr lang="en-US" sz="1600">
                <a:solidFill>
                  <a:schemeClr val="tx1"/>
                </a:solidFill>
                <a:latin typeface="Roboto" panose="02000000000000000000"/>
                <a:sym typeface="+mn-ea"/>
              </a:rPr>
              <a:t> </a:t>
            </a:r>
            <a:r>
              <a:rPr sz="1600">
                <a:solidFill>
                  <a:schemeClr val="tx1"/>
                </a:solidFill>
                <a:latin typeface="Roboto" panose="02000000000000000000"/>
                <a:sym typeface="+mn-ea"/>
              </a:rPr>
              <a:t>delays</a:t>
            </a:r>
            <a:r>
              <a:rPr lang="en-US" sz="1600">
                <a:solidFill>
                  <a:schemeClr val="tx1"/>
                </a:solidFill>
                <a:latin typeface="Roboto" panose="02000000000000000000"/>
                <a:sym typeface="+mn-ea"/>
              </a:rPr>
              <a:t>.</a:t>
            </a:r>
          </a:p>
          <a:p>
            <a:pPr marL="285750" indent="-285750">
              <a:lnSpc>
                <a:spcPct val="120000"/>
              </a:lnSpc>
              <a:buClr>
                <a:srgbClr val="0041C7"/>
              </a:buClr>
              <a:buFont typeface="Wingdings" panose="05000000000000000000" charset="0"/>
              <a:buChar char="Ø"/>
            </a:pPr>
            <a:endParaRPr lang="en-US" sz="1600" b="0">
              <a:solidFill>
                <a:schemeClr val="tx1"/>
              </a:solidFill>
              <a:latin typeface="Roboto" panose="02000000000000000000"/>
              <a:sym typeface="+mn-ea"/>
            </a:endParaRPr>
          </a:p>
          <a:p>
            <a:pPr marL="285750" indent="-285750">
              <a:lnSpc>
                <a:spcPct val="120000"/>
              </a:lnSpc>
              <a:buClr>
                <a:srgbClr val="0041C7"/>
              </a:buClr>
              <a:buFont typeface="Wingdings" panose="05000000000000000000" charset="0"/>
              <a:buChar char="Ø"/>
            </a:pPr>
            <a:r>
              <a:rPr lang="en-US" sz="1600" b="1">
                <a:solidFill>
                  <a:schemeClr val="tx1"/>
                </a:solidFill>
                <a:latin typeface="Roboto" panose="02000000000000000000"/>
                <a:sym typeface="+mn-ea"/>
              </a:rPr>
              <a:t>Delayed Turnaround</a:t>
            </a:r>
            <a:r>
              <a:rPr lang="en-US" sz="1600">
                <a:solidFill>
                  <a:schemeClr val="tx1"/>
                </a:solidFill>
                <a:latin typeface="Roboto" panose="02000000000000000000"/>
                <a:sym typeface="+mn-ea"/>
              </a:rPr>
              <a:t> - </a:t>
            </a:r>
            <a:r>
              <a:rPr sz="1600">
                <a:solidFill>
                  <a:schemeClr val="tx1"/>
                </a:solidFill>
                <a:latin typeface="Roboto" panose="02000000000000000000"/>
                <a:sym typeface="+mn-ea"/>
              </a:rPr>
              <a:t>Bottlenecks in approvals</a:t>
            </a:r>
            <a:r>
              <a:rPr lang="en-US" sz="1600">
                <a:solidFill>
                  <a:schemeClr val="tx1"/>
                </a:solidFill>
                <a:latin typeface="Roboto" panose="02000000000000000000"/>
                <a:sym typeface="+mn-ea"/>
              </a:rPr>
              <a:t> &amp; Signatures.</a:t>
            </a:r>
          </a:p>
          <a:p>
            <a:pPr marL="285750" indent="-285750">
              <a:lnSpc>
                <a:spcPct val="120000"/>
              </a:lnSpc>
              <a:buClr>
                <a:srgbClr val="0041C7"/>
              </a:buClr>
              <a:buFont typeface="Wingdings" panose="05000000000000000000" charset="0"/>
              <a:buChar char="Ø"/>
            </a:pPr>
            <a:endParaRPr lang="en-US" sz="1600" b="0">
              <a:solidFill>
                <a:schemeClr val="tx1"/>
              </a:solidFill>
              <a:latin typeface="Roboto" panose="02000000000000000000"/>
              <a:sym typeface="+mn-ea"/>
            </a:endParaRPr>
          </a:p>
          <a:p>
            <a:pPr marL="285750" indent="-285750">
              <a:lnSpc>
                <a:spcPct val="120000"/>
              </a:lnSpc>
              <a:buClr>
                <a:srgbClr val="0041C7"/>
              </a:buClr>
              <a:buFont typeface="Wingdings" panose="05000000000000000000" charset="0"/>
              <a:buChar char="Ø"/>
            </a:pPr>
            <a:r>
              <a:rPr lang="en-US" sz="1600" b="1">
                <a:solidFill>
                  <a:schemeClr val="tx1"/>
                </a:solidFill>
                <a:latin typeface="Roboto" panose="02000000000000000000"/>
                <a:sym typeface="+mn-ea"/>
              </a:rPr>
              <a:t>Risk Exposure - </a:t>
            </a:r>
            <a:r>
              <a:rPr sz="1600">
                <a:solidFill>
                  <a:schemeClr val="tx1"/>
                </a:solidFill>
                <a:latin typeface="Roboto" panose="02000000000000000000"/>
                <a:sym typeface="+mn-ea"/>
              </a:rPr>
              <a:t>No version tracking, inconsistent clauses, poor auditability.</a:t>
            </a:r>
          </a:p>
          <a:p>
            <a:pPr marL="285750" indent="-285750">
              <a:lnSpc>
                <a:spcPct val="120000"/>
              </a:lnSpc>
              <a:buClr>
                <a:srgbClr val="0041C7"/>
              </a:buClr>
              <a:buFont typeface="Wingdings" panose="05000000000000000000" charset="0"/>
              <a:buChar char="Ø"/>
            </a:pPr>
            <a:endParaRPr sz="1600" b="0">
              <a:solidFill>
                <a:schemeClr val="tx1"/>
              </a:solidFill>
              <a:latin typeface="Roboto" panose="02000000000000000000"/>
            </a:endParaRPr>
          </a:p>
          <a:p>
            <a:pPr marL="285750" indent="-285750">
              <a:lnSpc>
                <a:spcPct val="120000"/>
              </a:lnSpc>
              <a:buClr>
                <a:srgbClr val="0041C7"/>
              </a:buClr>
              <a:buFont typeface="Wingdings" panose="05000000000000000000" charset="0"/>
              <a:buChar char="Ø"/>
            </a:pPr>
            <a:r>
              <a:rPr lang="en-US" sz="1600" b="1">
                <a:solidFill>
                  <a:schemeClr val="tx1"/>
                </a:solidFill>
                <a:latin typeface="Roboto" panose="02000000000000000000"/>
              </a:rPr>
              <a:t>Lack of Visibility - </a:t>
            </a:r>
            <a:r>
              <a:rPr sz="1600">
                <a:solidFill>
                  <a:schemeClr val="tx1"/>
                </a:solidFill>
                <a:latin typeface="Roboto" panose="02000000000000000000"/>
                <a:sym typeface="+mn-ea"/>
              </a:rPr>
              <a:t>No real-time status</a:t>
            </a:r>
            <a:r>
              <a:rPr lang="en-US" sz="1600">
                <a:solidFill>
                  <a:schemeClr val="tx1"/>
                </a:solidFill>
                <a:latin typeface="Roboto" panose="02000000000000000000"/>
                <a:sym typeface="+mn-ea"/>
              </a:rPr>
              <a:t> </a:t>
            </a:r>
            <a:r>
              <a:rPr sz="1600">
                <a:solidFill>
                  <a:schemeClr val="tx1"/>
                </a:solidFill>
                <a:latin typeface="Roboto" panose="02000000000000000000"/>
                <a:sym typeface="+mn-ea"/>
              </a:rPr>
              <a:t>tracking</a:t>
            </a:r>
            <a:r>
              <a:rPr lang="en-US" sz="1600">
                <a:solidFill>
                  <a:schemeClr val="tx1"/>
                </a:solidFill>
                <a:latin typeface="Roboto" panose="02000000000000000000"/>
                <a:sym typeface="+mn-ea"/>
              </a:rPr>
              <a:t>.</a:t>
            </a:r>
            <a:endParaRPr sz="1600" b="0">
              <a:solidFill>
                <a:schemeClr val="tx1"/>
              </a:solidFill>
              <a:latin typeface="Roboto" panose="02000000000000000000"/>
            </a:endParaRPr>
          </a:p>
          <a:p>
            <a:pPr marL="285750" indent="-285750">
              <a:lnSpc>
                <a:spcPct val="120000"/>
              </a:lnSpc>
              <a:buClr>
                <a:srgbClr val="0041C7"/>
              </a:buClr>
              <a:buFont typeface="Wingdings" panose="05000000000000000000" charset="0"/>
              <a:buChar char="Ø"/>
            </a:pPr>
            <a:endParaRPr sz="1600" b="0">
              <a:solidFill>
                <a:schemeClr val="tx1"/>
              </a:solidFill>
              <a:latin typeface="Roboto" panose="02000000000000000000"/>
            </a:endParaRPr>
          </a:p>
          <a:p>
            <a:pPr marL="285750" indent="-285750">
              <a:lnSpc>
                <a:spcPct val="120000"/>
              </a:lnSpc>
              <a:buClr>
                <a:srgbClr val="0041C7"/>
              </a:buClr>
              <a:buFont typeface="Wingdings" panose="05000000000000000000" charset="0"/>
              <a:buChar char="Ø"/>
            </a:pPr>
            <a:r>
              <a:rPr lang="en-US" sz="1600" b="1">
                <a:solidFill>
                  <a:schemeClr val="tx1"/>
                </a:solidFill>
                <a:latin typeface="Roboto" panose="02000000000000000000"/>
              </a:rPr>
              <a:t>Regulatory &amp; Compliance Risks - </a:t>
            </a:r>
            <a:r>
              <a:rPr lang="en-US" sz="1600">
                <a:solidFill>
                  <a:schemeClr val="tx1"/>
                </a:solidFill>
                <a:latin typeface="Roboto" panose="02000000000000000000"/>
              </a:rPr>
              <a:t>No audit trail.</a:t>
            </a:r>
            <a:endParaRPr sz="1600" b="0">
              <a:solidFill>
                <a:schemeClr val="tx1"/>
              </a:solidFill>
              <a:latin typeface="Roboto" panose="02000000000000000000"/>
            </a:endParaRPr>
          </a:p>
          <a:p>
            <a:pPr marL="285750" indent="-285750">
              <a:lnSpc>
                <a:spcPct val="120000"/>
              </a:lnSpc>
              <a:buClr>
                <a:srgbClr val="0041C7"/>
              </a:buClr>
              <a:buFont typeface="Wingdings" panose="05000000000000000000" charset="0"/>
              <a:buChar char="Ø"/>
            </a:pPr>
            <a:endParaRPr lang="en-US" sz="1600" b="0">
              <a:solidFill>
                <a:schemeClr val="tx1"/>
              </a:solidFill>
              <a:latin typeface="Roboto" panose="02000000000000000000"/>
            </a:endParaRPr>
          </a:p>
          <a:p>
            <a:pPr indent="0">
              <a:lnSpc>
                <a:spcPct val="120000"/>
              </a:lnSpc>
              <a:buClr>
                <a:srgbClr val="0041C7"/>
              </a:buClr>
              <a:buFont typeface="Wingdings" panose="05000000000000000000" charset="0"/>
              <a:buNone/>
            </a:pPr>
            <a:endParaRPr sz="1600" b="0">
              <a:solidFill>
                <a:schemeClr val="tx1"/>
              </a:solidFill>
              <a:latin typeface="Roboto" panose="02000000000000000000"/>
            </a:endParaRPr>
          </a:p>
          <a:p>
            <a:pPr marL="285750" indent="-285750">
              <a:lnSpc>
                <a:spcPct val="120000"/>
              </a:lnSpc>
              <a:buClr>
                <a:srgbClr val="0041C7"/>
              </a:buClr>
              <a:buFont typeface="Wingdings" panose="05000000000000000000" charset="0"/>
              <a:buChar char="Ø"/>
            </a:pPr>
            <a:endParaRPr lang="en-US" sz="1600" b="0">
              <a:solidFill>
                <a:schemeClr val="tx1"/>
              </a:solidFill>
              <a:latin typeface="Roboto" panose="02000000000000000000"/>
            </a:endParaRPr>
          </a:p>
        </p:txBody>
      </p:sp>
      <p:pic>
        <p:nvPicPr>
          <p:cNvPr id="23" name="Picture 22" descr="Isometric Businessman Writing on Document"/>
          <p:cNvPicPr>
            <a:picLocks noChangeAspect="1"/>
          </p:cNvPicPr>
          <p:nvPr/>
        </p:nvPicPr>
        <p:blipFill>
          <a:blip r:embed="rId2"/>
          <a:stretch>
            <a:fillRect/>
          </a:stretch>
        </p:blipFill>
        <p:spPr>
          <a:xfrm>
            <a:off x="7233285" y="1851025"/>
            <a:ext cx="3972560" cy="480822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39788" y="547172"/>
            <a:ext cx="10512425" cy="706755"/>
          </a:xfrm>
          <a:prstGeom prst="rect">
            <a:avLst/>
          </a:prstGeom>
          <a:noFill/>
        </p:spPr>
        <p:txBody>
          <a:bodyPr wrap="square" rtlCol="0">
            <a:spAutoFit/>
          </a:bodyPr>
          <a:lstStyle/>
          <a:p>
            <a:pPr algn="ctr"/>
            <a:r>
              <a:rPr lang="en-US" sz="4000" dirty="0">
                <a:gradFill>
                  <a:gsLst>
                    <a:gs pos="50000">
                      <a:schemeClr val="accent3"/>
                    </a:gs>
                    <a:gs pos="0">
                      <a:schemeClr val="accent3">
                        <a:lumMod val="25000"/>
                        <a:lumOff val="75000"/>
                      </a:schemeClr>
                    </a:gs>
                    <a:gs pos="100000">
                      <a:schemeClr val="accent3">
                        <a:lumMod val="85000"/>
                      </a:schemeClr>
                    </a:gs>
                  </a:gsLst>
                  <a:lin ang="5400000" scaled="1"/>
                </a:gradFill>
                <a:latin typeface="+mj-lt"/>
              </a:rPr>
              <a:t>Introducing PactCentral</a:t>
            </a:r>
          </a:p>
        </p:txBody>
      </p:sp>
      <p:sp>
        <p:nvSpPr>
          <p:cNvPr id="18" name="Text Box 17"/>
          <p:cNvSpPr txBox="1"/>
          <p:nvPr/>
        </p:nvSpPr>
        <p:spPr>
          <a:xfrm>
            <a:off x="1599565" y="4107815"/>
            <a:ext cx="9001125" cy="1714500"/>
          </a:xfrm>
          <a:prstGeom prst="rect">
            <a:avLst/>
          </a:prstGeom>
          <a:noFill/>
        </p:spPr>
        <p:txBody>
          <a:bodyPr wrap="square" rtlCol="0">
            <a:spAutoFit/>
          </a:bodyPr>
          <a:lstStyle/>
          <a:p>
            <a:pPr algn="ctr" defTabSz="1219200">
              <a:lnSpc>
                <a:spcPct val="110000"/>
              </a:lnSpc>
            </a:pPr>
            <a:r>
              <a:rPr lang="en-US" altLang="en-US" sz="2400" b="1" dirty="0" err="1">
                <a:solidFill>
                  <a:srgbClr val="00B0F0"/>
                </a:solidFill>
                <a:latin typeface="Roboto" panose="02000000000000000000" charset="0"/>
                <a:ea typeface="Calibri" panose="020F0502020204030204"/>
                <a:cs typeface="Roboto" panose="02000000000000000000" charset="0"/>
                <a:sym typeface="+mn-ea"/>
              </a:rPr>
              <a:t>PactCentral</a:t>
            </a:r>
            <a:r>
              <a:rPr lang="en-US" sz="2400" dirty="0">
                <a:solidFill>
                  <a:prstClr val="black"/>
                </a:solidFill>
                <a:latin typeface="Roboto" panose="02000000000000000000" charset="0"/>
                <a:ea typeface="Calibri" panose="020F0502020204030204"/>
                <a:cs typeface="Roboto" panose="02000000000000000000" charset="0"/>
                <a:sym typeface="+mn-ea"/>
              </a:rPr>
              <a:t> </a:t>
            </a:r>
            <a:r>
              <a:rPr lang="en-US" sz="2400" dirty="0">
                <a:solidFill>
                  <a:schemeClr val="tx2"/>
                </a:solidFill>
                <a:latin typeface="Roboto" panose="02000000000000000000" charset="0"/>
                <a:ea typeface="Calibri" panose="020F0502020204030204"/>
                <a:cs typeface="Roboto" panose="02000000000000000000" charset="0"/>
                <a:sym typeface="+mn-ea"/>
              </a:rPr>
              <a:t>is </a:t>
            </a:r>
            <a:r>
              <a:rPr lang="en-US" altLang="en-US" sz="2400" dirty="0">
                <a:solidFill>
                  <a:schemeClr val="tx2"/>
                </a:solidFill>
                <a:latin typeface="Roboto" panose="02000000000000000000" charset="0"/>
                <a:ea typeface="Calibri" panose="020F0502020204030204"/>
                <a:cs typeface="Roboto" panose="02000000000000000000" charset="0"/>
                <a:sym typeface="+mn-ea"/>
              </a:rPr>
              <a:t>a </a:t>
            </a:r>
            <a:r>
              <a:rPr lang="en-US" altLang="en-US" sz="2400" b="1" dirty="0">
                <a:solidFill>
                  <a:schemeClr val="tx2"/>
                </a:solidFill>
                <a:latin typeface="Roboto" panose="02000000000000000000" charset="0"/>
                <a:ea typeface="Calibri" panose="020F0502020204030204"/>
                <a:cs typeface="Roboto" panose="02000000000000000000" charset="0"/>
                <a:sym typeface="+mn-ea"/>
              </a:rPr>
              <a:t>smart, secure</a:t>
            </a:r>
            <a:r>
              <a:rPr lang="en-US" altLang="en-US" sz="2400" dirty="0">
                <a:solidFill>
                  <a:schemeClr val="tx2"/>
                </a:solidFill>
                <a:latin typeface="Roboto" panose="02000000000000000000" charset="0"/>
                <a:ea typeface="Calibri" panose="020F0502020204030204"/>
                <a:cs typeface="Roboto" panose="02000000000000000000" charset="0"/>
                <a:sym typeface="+mn-ea"/>
              </a:rPr>
              <a:t>, and </a:t>
            </a:r>
            <a:r>
              <a:rPr lang="en-US" altLang="en-US" sz="2400" b="1" dirty="0">
                <a:solidFill>
                  <a:schemeClr val="tx2"/>
                </a:solidFill>
                <a:latin typeface="Roboto" panose="02000000000000000000" charset="0"/>
                <a:ea typeface="Calibri" panose="020F0502020204030204"/>
                <a:cs typeface="Roboto" panose="02000000000000000000" charset="0"/>
                <a:sym typeface="+mn-ea"/>
              </a:rPr>
              <a:t>efficient</a:t>
            </a:r>
            <a:r>
              <a:rPr lang="en-US" altLang="en-US" sz="2400" dirty="0">
                <a:solidFill>
                  <a:schemeClr val="tx2"/>
                </a:solidFill>
                <a:latin typeface="Roboto" panose="02000000000000000000" charset="0"/>
                <a:ea typeface="Calibri" panose="020F0502020204030204"/>
                <a:cs typeface="Roboto" panose="02000000000000000000" charset="0"/>
                <a:sym typeface="+mn-ea"/>
              </a:rPr>
              <a:t> platform</a:t>
            </a:r>
            <a:r>
              <a:rPr lang="en-US" sz="2400" dirty="0">
                <a:solidFill>
                  <a:schemeClr val="tx2"/>
                </a:solidFill>
                <a:latin typeface="Roboto" panose="02000000000000000000" charset="0"/>
                <a:ea typeface="Calibri" panose="020F0502020204030204"/>
                <a:cs typeface="Roboto" panose="02000000000000000000" charset="0"/>
                <a:sym typeface="+mn-ea"/>
              </a:rPr>
              <a:t> to </a:t>
            </a:r>
            <a:r>
              <a:rPr lang="en-US" sz="2400" b="1" dirty="0">
                <a:solidFill>
                  <a:schemeClr val="tx2"/>
                </a:solidFill>
                <a:latin typeface="Roboto" panose="02000000000000000000" charset="0"/>
                <a:ea typeface="Calibri" panose="020F0502020204030204"/>
                <a:cs typeface="Roboto" panose="02000000000000000000" charset="0"/>
                <a:sym typeface="+mn-ea"/>
              </a:rPr>
              <a:t>manage the complete life cycle</a:t>
            </a:r>
            <a:r>
              <a:rPr lang="en-US" sz="2400" dirty="0">
                <a:solidFill>
                  <a:schemeClr val="tx2"/>
                </a:solidFill>
                <a:latin typeface="Roboto" panose="02000000000000000000" charset="0"/>
                <a:ea typeface="Calibri" panose="020F0502020204030204"/>
                <a:cs typeface="Roboto" panose="02000000000000000000" charset="0"/>
                <a:sym typeface="+mn-ea"/>
              </a:rPr>
              <a:t> of </a:t>
            </a:r>
            <a:r>
              <a:rPr lang="en-US" sz="2400" b="1" dirty="0">
                <a:solidFill>
                  <a:schemeClr val="tx2"/>
                </a:solidFill>
                <a:latin typeface="Roboto" panose="02000000000000000000" charset="0"/>
                <a:ea typeface="Calibri" panose="020F0502020204030204"/>
                <a:cs typeface="Roboto" panose="02000000000000000000" charset="0"/>
                <a:sym typeface="+mn-ea"/>
              </a:rPr>
              <a:t>legal agreements</a:t>
            </a:r>
            <a:r>
              <a:rPr lang="en-US" sz="2400" dirty="0">
                <a:solidFill>
                  <a:schemeClr val="tx2"/>
                </a:solidFill>
                <a:latin typeface="Roboto" panose="02000000000000000000" charset="0"/>
                <a:ea typeface="Calibri" panose="020F0502020204030204"/>
                <a:cs typeface="Roboto" panose="02000000000000000000" charset="0"/>
                <a:sym typeface="+mn-ea"/>
              </a:rPr>
              <a:t> from raising a request to signing a contract, archiving with validating QR code with a robust document search engine.</a:t>
            </a:r>
            <a:endParaRPr lang="en-US" altLang="en-US" sz="2400" b="1" dirty="0">
              <a:solidFill>
                <a:schemeClr val="tx2"/>
              </a:solidFill>
              <a:latin typeface="Roboto" panose="02000000000000000000" charset="0"/>
              <a:ea typeface="Calibri" panose="020F0502020204030204"/>
              <a:cs typeface="Roboto" panose="02000000000000000000" charset="0"/>
              <a:sym typeface="+mn-ea"/>
            </a:endParaRPr>
          </a:p>
        </p:txBody>
      </p:sp>
      <p:pic>
        <p:nvPicPr>
          <p:cNvPr id="1026" name="Picture 2">
            <a:extLst>
              <a:ext uri="{FF2B5EF4-FFF2-40B4-BE49-F238E27FC236}">
                <a16:creationId xmlns:a16="http://schemas.microsoft.com/office/drawing/2014/main" id="{84F82982-6280-7C95-7960-82A8BDBF6DC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38254" y="1551709"/>
            <a:ext cx="2710081" cy="225579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30589" y="310465"/>
            <a:ext cx="10512425" cy="1569660"/>
          </a:xfrm>
          <a:prstGeom prst="rect">
            <a:avLst/>
          </a:prstGeom>
          <a:noFill/>
        </p:spPr>
        <p:txBody>
          <a:bodyPr wrap="square" rtlCol="0">
            <a:spAutoFit/>
          </a:bodyPr>
          <a:lstStyle/>
          <a:p>
            <a:pPr algn="ctr"/>
            <a:r>
              <a:rPr lang="en-US" sz="2400" dirty="0">
                <a:gradFill>
                  <a:gsLst>
                    <a:gs pos="50000">
                      <a:schemeClr val="accent3"/>
                    </a:gs>
                    <a:gs pos="0">
                      <a:schemeClr val="accent3">
                        <a:lumMod val="25000"/>
                        <a:lumOff val="75000"/>
                      </a:schemeClr>
                    </a:gs>
                    <a:gs pos="100000">
                      <a:schemeClr val="accent3">
                        <a:lumMod val="85000"/>
                      </a:schemeClr>
                    </a:gs>
                  </a:gsLst>
                  <a:lin ang="5400000" scaled="1"/>
                </a:gradFill>
                <a:latin typeface="+mj-lt"/>
              </a:rPr>
              <a:t>Successfully Implemented at Glenmark Pharmaceuticals - 80,000+ Contracts Executed Globally in Just 2 Years.</a:t>
            </a:r>
          </a:p>
          <a:p>
            <a:pPr algn="ctr"/>
            <a:endParaRPr lang="en-US" sz="1600" b="1" dirty="0">
              <a:latin typeface="Poppins SemiBold" panose="00000700000000000000" pitchFamily="2" charset="0"/>
              <a:cs typeface="Poppins SemiBold" panose="00000700000000000000" pitchFamily="2" charset="0"/>
            </a:endParaRPr>
          </a:p>
          <a:p>
            <a:pPr algn="ctr"/>
            <a:r>
              <a:rPr lang="en-US" sz="1600" b="1" dirty="0" err="1">
                <a:latin typeface="Poppins SemiBold" panose="00000700000000000000" pitchFamily="2" charset="0"/>
                <a:cs typeface="Poppins SemiBold" panose="00000700000000000000" pitchFamily="2" charset="0"/>
              </a:rPr>
              <a:t>PactCentral’s</a:t>
            </a:r>
            <a:r>
              <a:rPr lang="en-US" sz="1600" b="1" dirty="0">
                <a:latin typeface="Poppins SemiBold" panose="00000700000000000000" pitchFamily="2" charset="0"/>
                <a:cs typeface="Poppins SemiBold" panose="00000700000000000000" pitchFamily="2" charset="0"/>
              </a:rPr>
              <a:t> secure CLM platform powers Glenmark’s global contracting transformation </a:t>
            </a:r>
          </a:p>
          <a:p>
            <a:pPr algn="ctr"/>
            <a:r>
              <a:rPr lang="en-US" sz="1600" b="1" dirty="0">
                <a:latin typeface="Poppins SemiBold" panose="00000700000000000000" pitchFamily="2" charset="0"/>
                <a:cs typeface="Poppins SemiBold" panose="00000700000000000000" pitchFamily="2" charset="0"/>
              </a:rPr>
              <a:t>— driving efficiency, compliance, and scale</a:t>
            </a:r>
          </a:p>
        </p:txBody>
      </p:sp>
      <p:sp>
        <p:nvSpPr>
          <p:cNvPr id="9" name="AutoShape 16"/>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IN"/>
          </a:p>
        </p:txBody>
      </p:sp>
      <p:grpSp>
        <p:nvGrpSpPr>
          <p:cNvPr id="2" name="Group 1">
            <a:extLst>
              <a:ext uri="{FF2B5EF4-FFF2-40B4-BE49-F238E27FC236}">
                <a16:creationId xmlns:a16="http://schemas.microsoft.com/office/drawing/2014/main" id="{8F07916F-7CBC-D602-93CC-980558AD783C}"/>
              </a:ext>
            </a:extLst>
          </p:cNvPr>
          <p:cNvGrpSpPr/>
          <p:nvPr/>
        </p:nvGrpSpPr>
        <p:grpSpPr>
          <a:xfrm>
            <a:off x="1435263" y="2159967"/>
            <a:ext cx="8721494" cy="3131416"/>
            <a:chOff x="2087" y="4090"/>
            <a:chExt cx="12019" cy="4971"/>
          </a:xfrm>
        </p:grpSpPr>
        <p:grpSp>
          <p:nvGrpSpPr>
            <p:cNvPr id="4" name="Group 3">
              <a:extLst>
                <a:ext uri="{FF2B5EF4-FFF2-40B4-BE49-F238E27FC236}">
                  <a16:creationId xmlns:a16="http://schemas.microsoft.com/office/drawing/2014/main" id="{FFF33C9D-D7BC-067E-C404-93D71F72448A}"/>
                </a:ext>
              </a:extLst>
            </p:cNvPr>
            <p:cNvGrpSpPr/>
            <p:nvPr/>
          </p:nvGrpSpPr>
          <p:grpSpPr>
            <a:xfrm>
              <a:off x="2087" y="4090"/>
              <a:ext cx="12019" cy="4971"/>
              <a:chOff x="2087" y="4090"/>
              <a:chExt cx="10225" cy="3888"/>
            </a:xfrm>
          </p:grpSpPr>
          <p:sp>
            <p:nvSpPr>
              <p:cNvPr id="15" name="Rounded Rectangle 1">
                <a:extLst>
                  <a:ext uri="{FF2B5EF4-FFF2-40B4-BE49-F238E27FC236}">
                    <a16:creationId xmlns:a16="http://schemas.microsoft.com/office/drawing/2014/main" id="{82FD9B86-1651-427E-525A-3DEE9EFACBFD}"/>
                  </a:ext>
                </a:extLst>
              </p:cNvPr>
              <p:cNvSpPr/>
              <p:nvPr/>
            </p:nvSpPr>
            <p:spPr>
              <a:xfrm>
                <a:off x="2382" y="4090"/>
                <a:ext cx="2525" cy="673"/>
              </a:xfrm>
              <a:custGeom>
                <a:avLst/>
                <a:gdLst/>
                <a:ahLst/>
                <a:cxnLst/>
                <a:rect l="0" t="0" r="0" b="0"/>
                <a:pathLst>
                  <a:path w="1603168" h="427511">
                    <a:moveTo>
                      <a:pt x="1603168" y="374072"/>
                    </a:moveTo>
                    <a:cubicBezTo>
                      <a:pt x="1603168" y="403588"/>
                      <a:pt x="1579245" y="427511"/>
                      <a:pt x="1549729" y="427511"/>
                    </a:cubicBezTo>
                    <a:lnTo>
                      <a:pt x="53438" y="427511"/>
                    </a:lnTo>
                    <a:cubicBezTo>
                      <a:pt x="23922" y="427511"/>
                      <a:pt x="0" y="403588"/>
                      <a:pt x="0" y="374072"/>
                    </a:cubicBezTo>
                    <a:lnTo>
                      <a:pt x="0" y="53438"/>
                    </a:lnTo>
                    <a:cubicBezTo>
                      <a:pt x="0" y="23922"/>
                      <a:pt x="23922" y="0"/>
                      <a:pt x="53438" y="0"/>
                    </a:cubicBezTo>
                    <a:lnTo>
                      <a:pt x="1549729" y="0"/>
                    </a:lnTo>
                    <a:cubicBezTo>
                      <a:pt x="1579245" y="0"/>
                      <a:pt x="1603168" y="23922"/>
                      <a:pt x="1603168" y="53438"/>
                    </a:cubicBezTo>
                    <a:lnTo>
                      <a:pt x="1603168" y="374072"/>
                    </a:lnTo>
                  </a:path>
                </a:pathLst>
              </a:custGeom>
              <a:solidFill>
                <a:srgbClr val="4F92FF"/>
              </a:solidFill>
              <a:ln>
                <a:noFill/>
              </a:ln>
            </p:spPr>
            <p:txBody>
              <a:bodyPr rtlCol="0" anchor="ctr"/>
              <a:lstStyle/>
              <a:p>
                <a:pPr algn="ctr"/>
                <a:endParaRPr sz="2400"/>
              </a:p>
            </p:txBody>
          </p:sp>
          <p:sp>
            <p:nvSpPr>
              <p:cNvPr id="17" name="Rounded Rectangle 2">
                <a:extLst>
                  <a:ext uri="{FF2B5EF4-FFF2-40B4-BE49-F238E27FC236}">
                    <a16:creationId xmlns:a16="http://schemas.microsoft.com/office/drawing/2014/main" id="{2221E260-DB20-A0AE-BCC1-8295B87CB998}"/>
                  </a:ext>
                </a:extLst>
              </p:cNvPr>
              <p:cNvSpPr/>
              <p:nvPr/>
            </p:nvSpPr>
            <p:spPr>
              <a:xfrm>
                <a:off x="2382" y="4090"/>
                <a:ext cx="2525" cy="673"/>
              </a:xfrm>
              <a:custGeom>
                <a:avLst/>
                <a:gdLst/>
                <a:ahLst/>
                <a:cxnLst/>
                <a:rect l="0" t="0" r="0" b="0"/>
                <a:pathLst>
                  <a:path w="1603168" h="427511">
                    <a:moveTo>
                      <a:pt x="53438" y="0"/>
                    </a:moveTo>
                    <a:cubicBezTo>
                      <a:pt x="23925" y="0"/>
                      <a:pt x="0" y="23925"/>
                      <a:pt x="0" y="53438"/>
                    </a:cubicBezTo>
                    <a:moveTo>
                      <a:pt x="53438" y="0"/>
                    </a:moveTo>
                    <a:lnTo>
                      <a:pt x="1549729" y="0"/>
                    </a:lnTo>
                    <a:moveTo>
                      <a:pt x="1549729" y="0"/>
                    </a:moveTo>
                    <a:cubicBezTo>
                      <a:pt x="1579243" y="0"/>
                      <a:pt x="1603168" y="23925"/>
                      <a:pt x="1603168" y="53438"/>
                    </a:cubicBezTo>
                    <a:moveTo>
                      <a:pt x="1603168" y="374072"/>
                    </a:moveTo>
                    <a:lnTo>
                      <a:pt x="1603168" y="53438"/>
                    </a:lnTo>
                    <a:moveTo>
                      <a:pt x="0" y="374072"/>
                    </a:moveTo>
                    <a:lnTo>
                      <a:pt x="0" y="53438"/>
                    </a:lnTo>
                    <a:moveTo>
                      <a:pt x="0" y="374072"/>
                    </a:moveTo>
                    <a:cubicBezTo>
                      <a:pt x="0" y="403586"/>
                      <a:pt x="23925" y="427511"/>
                      <a:pt x="53438" y="427511"/>
                    </a:cubicBezTo>
                    <a:moveTo>
                      <a:pt x="1549729" y="427511"/>
                    </a:moveTo>
                    <a:lnTo>
                      <a:pt x="53438" y="427511"/>
                    </a:lnTo>
                    <a:moveTo>
                      <a:pt x="1549729" y="427511"/>
                    </a:moveTo>
                    <a:cubicBezTo>
                      <a:pt x="1579243" y="427511"/>
                      <a:pt x="1603168" y="403586"/>
                      <a:pt x="1603168" y="374072"/>
                    </a:cubicBezTo>
                  </a:path>
                </a:pathLst>
              </a:custGeom>
              <a:noFill/>
              <a:ln w="6679">
                <a:solidFill>
                  <a:srgbClr val="FFFFFF"/>
                </a:solidFill>
              </a:ln>
            </p:spPr>
            <p:txBody>
              <a:bodyPr rtlCol="0" anchor="ctr"/>
              <a:lstStyle/>
              <a:p>
                <a:pPr algn="ctr"/>
                <a:endParaRPr sz="2400"/>
              </a:p>
            </p:txBody>
          </p:sp>
          <p:sp>
            <p:nvSpPr>
              <p:cNvPr id="20" name="Rounded Rectangle 3">
                <a:extLst>
                  <a:ext uri="{FF2B5EF4-FFF2-40B4-BE49-F238E27FC236}">
                    <a16:creationId xmlns:a16="http://schemas.microsoft.com/office/drawing/2014/main" id="{1C65A2D9-1350-7783-EF4B-49A40AB7AA6D}"/>
                  </a:ext>
                </a:extLst>
              </p:cNvPr>
              <p:cNvSpPr/>
              <p:nvPr/>
            </p:nvSpPr>
            <p:spPr>
              <a:xfrm>
                <a:off x="5580" y="5536"/>
                <a:ext cx="3198" cy="1118"/>
              </a:xfrm>
              <a:custGeom>
                <a:avLst/>
                <a:gdLst/>
                <a:ahLst/>
                <a:cxnLst/>
                <a:rect l="0" t="0" r="0" b="0"/>
                <a:pathLst>
                  <a:path w="2030680" h="1335974">
                    <a:moveTo>
                      <a:pt x="2030680" y="1282535"/>
                    </a:moveTo>
                    <a:cubicBezTo>
                      <a:pt x="2030680" y="1312051"/>
                      <a:pt x="2006757" y="1335974"/>
                      <a:pt x="1977241" y="1335974"/>
                    </a:cubicBezTo>
                    <a:lnTo>
                      <a:pt x="53438" y="1335974"/>
                    </a:lnTo>
                    <a:cubicBezTo>
                      <a:pt x="23922" y="1335974"/>
                      <a:pt x="0" y="1312051"/>
                      <a:pt x="0" y="1282535"/>
                    </a:cubicBezTo>
                    <a:lnTo>
                      <a:pt x="0" y="53438"/>
                    </a:lnTo>
                    <a:cubicBezTo>
                      <a:pt x="0" y="23922"/>
                      <a:pt x="23922" y="0"/>
                      <a:pt x="53438" y="0"/>
                    </a:cubicBezTo>
                    <a:lnTo>
                      <a:pt x="1977241" y="0"/>
                    </a:lnTo>
                    <a:cubicBezTo>
                      <a:pt x="2006757" y="0"/>
                      <a:pt x="2030680" y="23922"/>
                      <a:pt x="2030680" y="53438"/>
                    </a:cubicBezTo>
                    <a:lnTo>
                      <a:pt x="2030680" y="1282535"/>
                    </a:lnTo>
                  </a:path>
                </a:pathLst>
              </a:custGeom>
              <a:solidFill>
                <a:schemeClr val="bg1"/>
              </a:solidFill>
              <a:ln>
                <a:noFill/>
              </a:ln>
            </p:spPr>
            <p:txBody>
              <a:bodyPr rtlCol="0" anchor="ctr"/>
              <a:lstStyle/>
              <a:p>
                <a:pPr algn="ctr"/>
                <a:endParaRPr sz="2400"/>
              </a:p>
            </p:txBody>
          </p:sp>
          <p:sp>
            <p:nvSpPr>
              <p:cNvPr id="23" name="Rounded Rectangle 4">
                <a:extLst>
                  <a:ext uri="{FF2B5EF4-FFF2-40B4-BE49-F238E27FC236}">
                    <a16:creationId xmlns:a16="http://schemas.microsoft.com/office/drawing/2014/main" id="{107934B9-E0FD-48D8-4198-082272DAF493}"/>
                  </a:ext>
                </a:extLst>
              </p:cNvPr>
              <p:cNvSpPr/>
              <p:nvPr/>
            </p:nvSpPr>
            <p:spPr>
              <a:xfrm>
                <a:off x="5580" y="4932"/>
                <a:ext cx="3198" cy="2104"/>
              </a:xfrm>
              <a:custGeom>
                <a:avLst/>
                <a:gdLst/>
                <a:ahLst/>
                <a:cxnLst/>
                <a:rect l="0" t="0" r="0" b="0"/>
                <a:pathLst>
                  <a:path w="2030680" h="1335974">
                    <a:moveTo>
                      <a:pt x="53438" y="0"/>
                    </a:moveTo>
                    <a:cubicBezTo>
                      <a:pt x="23925" y="0"/>
                      <a:pt x="0" y="23925"/>
                      <a:pt x="0" y="53438"/>
                    </a:cubicBezTo>
                    <a:moveTo>
                      <a:pt x="53438" y="0"/>
                    </a:moveTo>
                    <a:lnTo>
                      <a:pt x="1977241" y="0"/>
                    </a:lnTo>
                    <a:moveTo>
                      <a:pt x="1977241" y="0"/>
                    </a:moveTo>
                    <a:cubicBezTo>
                      <a:pt x="2006755" y="0"/>
                      <a:pt x="2030680" y="23925"/>
                      <a:pt x="2030680" y="53438"/>
                    </a:cubicBezTo>
                    <a:moveTo>
                      <a:pt x="2030680" y="1282535"/>
                    </a:moveTo>
                    <a:lnTo>
                      <a:pt x="2030680" y="53438"/>
                    </a:lnTo>
                    <a:moveTo>
                      <a:pt x="0" y="1282535"/>
                    </a:moveTo>
                    <a:lnTo>
                      <a:pt x="0" y="53438"/>
                    </a:lnTo>
                    <a:moveTo>
                      <a:pt x="0" y="1282535"/>
                    </a:moveTo>
                    <a:cubicBezTo>
                      <a:pt x="0" y="1312048"/>
                      <a:pt x="23925" y="1335974"/>
                      <a:pt x="53438" y="1335974"/>
                    </a:cubicBezTo>
                    <a:moveTo>
                      <a:pt x="1977241" y="1335974"/>
                    </a:moveTo>
                    <a:lnTo>
                      <a:pt x="53438" y="1335974"/>
                    </a:lnTo>
                    <a:moveTo>
                      <a:pt x="1977241" y="1335974"/>
                    </a:moveTo>
                    <a:cubicBezTo>
                      <a:pt x="2006755" y="1335974"/>
                      <a:pt x="2030680" y="1312048"/>
                      <a:pt x="2030680" y="1282535"/>
                    </a:cubicBezTo>
                  </a:path>
                </a:pathLst>
              </a:custGeom>
              <a:noFill/>
              <a:ln w="6679">
                <a:noFill/>
              </a:ln>
            </p:spPr>
            <p:txBody>
              <a:bodyPr rtlCol="0" anchor="ctr"/>
              <a:lstStyle/>
              <a:p>
                <a:pPr algn="ctr"/>
                <a:endParaRPr sz="2400"/>
              </a:p>
            </p:txBody>
          </p:sp>
          <p:sp>
            <p:nvSpPr>
              <p:cNvPr id="24" name="Rounded Rectangle 5">
                <a:extLst>
                  <a:ext uri="{FF2B5EF4-FFF2-40B4-BE49-F238E27FC236}">
                    <a16:creationId xmlns:a16="http://schemas.microsoft.com/office/drawing/2014/main" id="{BACCCA67-F542-19D4-3302-285E3C1DE1B3}"/>
                  </a:ext>
                </a:extLst>
              </p:cNvPr>
              <p:cNvSpPr/>
              <p:nvPr/>
            </p:nvSpPr>
            <p:spPr>
              <a:xfrm>
                <a:off x="9451" y="4511"/>
                <a:ext cx="2861" cy="673"/>
              </a:xfrm>
              <a:custGeom>
                <a:avLst/>
                <a:gdLst/>
                <a:ahLst/>
                <a:cxnLst/>
                <a:rect l="0" t="0" r="0" b="0"/>
                <a:pathLst>
                  <a:path w="1816924" h="427511">
                    <a:moveTo>
                      <a:pt x="1816924" y="374072"/>
                    </a:moveTo>
                    <a:cubicBezTo>
                      <a:pt x="1816924" y="403588"/>
                      <a:pt x="1793001" y="427511"/>
                      <a:pt x="1763485" y="427511"/>
                    </a:cubicBezTo>
                    <a:lnTo>
                      <a:pt x="53438" y="427511"/>
                    </a:lnTo>
                    <a:cubicBezTo>
                      <a:pt x="23922" y="427511"/>
                      <a:pt x="0" y="403588"/>
                      <a:pt x="0" y="374072"/>
                    </a:cubicBezTo>
                    <a:lnTo>
                      <a:pt x="0" y="53438"/>
                    </a:lnTo>
                    <a:cubicBezTo>
                      <a:pt x="0" y="23922"/>
                      <a:pt x="23922" y="0"/>
                      <a:pt x="53438" y="0"/>
                    </a:cubicBezTo>
                    <a:lnTo>
                      <a:pt x="1763485" y="0"/>
                    </a:lnTo>
                    <a:cubicBezTo>
                      <a:pt x="1793001" y="0"/>
                      <a:pt x="1816924" y="23922"/>
                      <a:pt x="1816924" y="53438"/>
                    </a:cubicBezTo>
                    <a:lnTo>
                      <a:pt x="1816924" y="374072"/>
                    </a:lnTo>
                  </a:path>
                </a:pathLst>
              </a:custGeom>
              <a:solidFill>
                <a:srgbClr val="4F92FF"/>
              </a:solidFill>
              <a:ln>
                <a:noFill/>
              </a:ln>
            </p:spPr>
            <p:txBody>
              <a:bodyPr rtlCol="0" anchor="ctr"/>
              <a:lstStyle/>
              <a:p>
                <a:pPr algn="ctr"/>
                <a:endParaRPr sz="2400"/>
              </a:p>
            </p:txBody>
          </p:sp>
          <p:sp>
            <p:nvSpPr>
              <p:cNvPr id="25" name="Rounded Rectangle 6">
                <a:extLst>
                  <a:ext uri="{FF2B5EF4-FFF2-40B4-BE49-F238E27FC236}">
                    <a16:creationId xmlns:a16="http://schemas.microsoft.com/office/drawing/2014/main" id="{5B6D6E5B-7F05-098A-3116-E1113E3EBC69}"/>
                  </a:ext>
                </a:extLst>
              </p:cNvPr>
              <p:cNvSpPr/>
              <p:nvPr/>
            </p:nvSpPr>
            <p:spPr>
              <a:xfrm>
                <a:off x="9451" y="4511"/>
                <a:ext cx="2861" cy="673"/>
              </a:xfrm>
              <a:custGeom>
                <a:avLst/>
                <a:gdLst/>
                <a:ahLst/>
                <a:cxnLst/>
                <a:rect l="0" t="0" r="0" b="0"/>
                <a:pathLst>
                  <a:path w="1816924" h="427511">
                    <a:moveTo>
                      <a:pt x="53438" y="0"/>
                    </a:moveTo>
                    <a:cubicBezTo>
                      <a:pt x="23925" y="0"/>
                      <a:pt x="0" y="23925"/>
                      <a:pt x="0" y="53438"/>
                    </a:cubicBezTo>
                    <a:moveTo>
                      <a:pt x="53438" y="0"/>
                    </a:moveTo>
                    <a:lnTo>
                      <a:pt x="1763485" y="0"/>
                    </a:lnTo>
                    <a:moveTo>
                      <a:pt x="1763485" y="0"/>
                    </a:moveTo>
                    <a:cubicBezTo>
                      <a:pt x="1792999" y="0"/>
                      <a:pt x="1816924" y="23925"/>
                      <a:pt x="1816924" y="53438"/>
                    </a:cubicBezTo>
                    <a:moveTo>
                      <a:pt x="1816924" y="374072"/>
                    </a:moveTo>
                    <a:lnTo>
                      <a:pt x="1816924" y="53438"/>
                    </a:lnTo>
                    <a:moveTo>
                      <a:pt x="0" y="374072"/>
                    </a:moveTo>
                    <a:lnTo>
                      <a:pt x="0" y="53438"/>
                    </a:lnTo>
                    <a:moveTo>
                      <a:pt x="0" y="374072"/>
                    </a:moveTo>
                    <a:cubicBezTo>
                      <a:pt x="0" y="403586"/>
                      <a:pt x="23925" y="427511"/>
                      <a:pt x="53438" y="427511"/>
                    </a:cubicBezTo>
                    <a:moveTo>
                      <a:pt x="1763485" y="427511"/>
                    </a:moveTo>
                    <a:lnTo>
                      <a:pt x="53438" y="427511"/>
                    </a:lnTo>
                    <a:moveTo>
                      <a:pt x="1763485" y="427511"/>
                    </a:moveTo>
                    <a:cubicBezTo>
                      <a:pt x="1792999" y="427511"/>
                      <a:pt x="1816924" y="403586"/>
                      <a:pt x="1816924" y="374072"/>
                    </a:cubicBezTo>
                  </a:path>
                </a:pathLst>
              </a:custGeom>
              <a:noFill/>
              <a:ln w="6679">
                <a:solidFill>
                  <a:srgbClr val="FFFFFF"/>
                </a:solidFill>
              </a:ln>
            </p:spPr>
            <p:txBody>
              <a:bodyPr rtlCol="0" anchor="ctr"/>
              <a:lstStyle/>
              <a:p>
                <a:pPr algn="ctr"/>
                <a:endParaRPr sz="2400"/>
              </a:p>
            </p:txBody>
          </p:sp>
          <p:grpSp>
            <p:nvGrpSpPr>
              <p:cNvPr id="26" name="Group 25">
                <a:extLst>
                  <a:ext uri="{FF2B5EF4-FFF2-40B4-BE49-F238E27FC236}">
                    <a16:creationId xmlns:a16="http://schemas.microsoft.com/office/drawing/2014/main" id="{9D0FF3DF-5A17-9DB9-58C3-C35057B846C5}"/>
                  </a:ext>
                </a:extLst>
              </p:cNvPr>
              <p:cNvGrpSpPr/>
              <p:nvPr/>
            </p:nvGrpSpPr>
            <p:grpSpPr>
              <a:xfrm>
                <a:off x="8778" y="4860"/>
                <a:ext cx="703" cy="1124"/>
                <a:chOff x="5130140" y="1664427"/>
                <a:chExt cx="446413" cy="713606"/>
              </a:xfrm>
            </p:grpSpPr>
            <p:sp>
              <p:nvSpPr>
                <p:cNvPr id="3097" name="Rounded Rectangle 7">
                  <a:extLst>
                    <a:ext uri="{FF2B5EF4-FFF2-40B4-BE49-F238E27FC236}">
                      <a16:creationId xmlns:a16="http://schemas.microsoft.com/office/drawing/2014/main" id="{86D29AC8-BE0A-BCF4-A811-881A7812059A}"/>
                    </a:ext>
                  </a:extLst>
                </p:cNvPr>
                <p:cNvSpPr/>
                <p:nvPr/>
              </p:nvSpPr>
              <p:spPr>
                <a:xfrm>
                  <a:off x="5130140" y="1683327"/>
                  <a:ext cx="408629" cy="694706"/>
                </a:xfrm>
                <a:custGeom>
                  <a:avLst/>
                  <a:gdLst/>
                  <a:ahLst/>
                  <a:cxnLst/>
                  <a:rect l="0" t="0" r="0" b="0"/>
                  <a:pathLst>
                    <a:path w="408629" h="694706">
                      <a:moveTo>
                        <a:pt x="0" y="694706"/>
                      </a:moveTo>
                      <a:lnTo>
                        <a:pt x="106877" y="694706"/>
                      </a:lnTo>
                      <a:cubicBezTo>
                        <a:pt x="165927" y="694706"/>
                        <a:pt x="213755" y="646878"/>
                        <a:pt x="213755" y="587828"/>
                      </a:cubicBezTo>
                      <a:lnTo>
                        <a:pt x="213755" y="106877"/>
                      </a:lnTo>
                      <a:cubicBezTo>
                        <a:pt x="213755" y="47827"/>
                        <a:pt x="261583" y="0"/>
                        <a:pt x="320633" y="0"/>
                      </a:cubicBezTo>
                      <a:lnTo>
                        <a:pt x="408629" y="0"/>
                      </a:lnTo>
                    </a:path>
                  </a:pathLst>
                </a:custGeom>
                <a:noFill/>
                <a:ln w="6679">
                  <a:solidFill>
                    <a:srgbClr val="4F92FF"/>
                  </a:solidFill>
                </a:ln>
              </p:spPr>
              <p:txBody>
                <a:bodyPr rtlCol="0" anchor="ctr"/>
                <a:lstStyle/>
                <a:p>
                  <a:pPr algn="ctr"/>
                  <a:endParaRPr sz="2400"/>
                </a:p>
              </p:txBody>
            </p:sp>
            <p:sp>
              <p:nvSpPr>
                <p:cNvPr id="3098" name="Rounded Rectangle 8">
                  <a:extLst>
                    <a:ext uri="{FF2B5EF4-FFF2-40B4-BE49-F238E27FC236}">
                      <a16:creationId xmlns:a16="http://schemas.microsoft.com/office/drawing/2014/main" id="{913AA09A-718F-5B9B-0D01-B3D653919D3C}"/>
                    </a:ext>
                  </a:extLst>
                </p:cNvPr>
                <p:cNvSpPr/>
                <p:nvPr/>
              </p:nvSpPr>
              <p:spPr>
                <a:xfrm>
                  <a:off x="5538758" y="1664427"/>
                  <a:ext cx="37795" cy="37799"/>
                </a:xfrm>
                <a:custGeom>
                  <a:avLst/>
                  <a:gdLst/>
                  <a:ahLst/>
                  <a:cxnLst/>
                  <a:rect l="0" t="0" r="0" b="0"/>
                  <a:pathLst>
                    <a:path w="37795" h="37799">
                      <a:moveTo>
                        <a:pt x="2" y="18899"/>
                      </a:moveTo>
                      <a:cubicBezTo>
                        <a:pt x="0" y="29336"/>
                        <a:pt x="8460" y="37799"/>
                        <a:pt x="18897" y="37799"/>
                      </a:cubicBezTo>
                      <a:cubicBezTo>
                        <a:pt x="29334" y="37799"/>
                        <a:pt x="37795" y="29336"/>
                        <a:pt x="37792" y="18899"/>
                      </a:cubicBezTo>
                      <a:cubicBezTo>
                        <a:pt x="37795" y="8462"/>
                        <a:pt x="29334" y="0"/>
                        <a:pt x="18897" y="0"/>
                      </a:cubicBezTo>
                      <a:cubicBezTo>
                        <a:pt x="8460" y="0"/>
                        <a:pt x="0" y="8462"/>
                        <a:pt x="2" y="18899"/>
                      </a:cubicBezTo>
                      <a:close/>
                    </a:path>
                  </a:pathLst>
                </a:custGeom>
                <a:solidFill>
                  <a:srgbClr val="FFFFFF"/>
                </a:solidFill>
                <a:ln w="6679">
                  <a:solidFill>
                    <a:srgbClr val="4F92FF"/>
                  </a:solidFill>
                </a:ln>
              </p:spPr>
              <p:txBody>
                <a:bodyPr rtlCol="0" anchor="ctr"/>
                <a:lstStyle/>
                <a:p>
                  <a:pPr algn="ctr"/>
                  <a:endParaRPr sz="2400"/>
                </a:p>
              </p:txBody>
            </p:sp>
          </p:grpSp>
          <p:grpSp>
            <p:nvGrpSpPr>
              <p:cNvPr id="27" name="Group 26">
                <a:extLst>
                  <a:ext uri="{FF2B5EF4-FFF2-40B4-BE49-F238E27FC236}">
                    <a16:creationId xmlns:a16="http://schemas.microsoft.com/office/drawing/2014/main" id="{0FC8B67A-D2D3-F48F-BEE4-7D6CEA18D65B}"/>
                  </a:ext>
                </a:extLst>
              </p:cNvPr>
              <p:cNvGrpSpPr/>
              <p:nvPr/>
            </p:nvGrpSpPr>
            <p:grpSpPr>
              <a:xfrm>
                <a:off x="9620" y="5184"/>
                <a:ext cx="183" cy="1867"/>
                <a:chOff x="5664529" y="1870363"/>
                <a:chExt cx="116425" cy="1185835"/>
              </a:xfrm>
            </p:grpSpPr>
            <p:sp>
              <p:nvSpPr>
                <p:cNvPr id="3092" name="Rounded Rectangle 10">
                  <a:extLst>
                    <a:ext uri="{FF2B5EF4-FFF2-40B4-BE49-F238E27FC236}">
                      <a16:creationId xmlns:a16="http://schemas.microsoft.com/office/drawing/2014/main" id="{4CDE5F8E-29AA-6EC0-70BD-575FA674CC29}"/>
                    </a:ext>
                  </a:extLst>
                </p:cNvPr>
                <p:cNvSpPr/>
                <p:nvPr/>
              </p:nvSpPr>
              <p:spPr>
                <a:xfrm>
                  <a:off x="5664529" y="1870363"/>
                  <a:ext cx="106877" cy="1175657"/>
                </a:xfrm>
                <a:custGeom>
                  <a:avLst/>
                  <a:gdLst/>
                  <a:ahLst/>
                  <a:cxnLst/>
                  <a:rect l="0" t="0" r="0" b="0"/>
                  <a:pathLst>
                    <a:path w="106877" h="1175657">
                      <a:moveTo>
                        <a:pt x="0" y="0"/>
                      </a:moveTo>
                      <a:lnTo>
                        <a:pt x="0" y="1068779"/>
                      </a:lnTo>
                      <a:cubicBezTo>
                        <a:pt x="0" y="1127806"/>
                        <a:pt x="47850" y="1175657"/>
                        <a:pt x="106877" y="1175657"/>
                      </a:cubicBezTo>
                      <a:lnTo>
                        <a:pt x="106877" y="1175657"/>
                      </a:lnTo>
                      <a:moveTo>
                        <a:pt x="106877" y="213755"/>
                      </a:moveTo>
                      <a:lnTo>
                        <a:pt x="0" y="213755"/>
                      </a:lnTo>
                      <a:moveTo>
                        <a:pt x="106877" y="534389"/>
                      </a:moveTo>
                      <a:lnTo>
                        <a:pt x="0" y="534389"/>
                      </a:lnTo>
                      <a:moveTo>
                        <a:pt x="106877" y="855023"/>
                      </a:moveTo>
                      <a:lnTo>
                        <a:pt x="0" y="855023"/>
                      </a:lnTo>
                    </a:path>
                  </a:pathLst>
                </a:custGeom>
                <a:noFill/>
                <a:ln w="6679">
                  <a:solidFill>
                    <a:srgbClr val="4F92FF"/>
                  </a:solidFill>
                </a:ln>
              </p:spPr>
              <p:txBody>
                <a:bodyPr rtlCol="0" anchor="ctr"/>
                <a:lstStyle/>
                <a:p>
                  <a:pPr algn="ctr"/>
                  <a:endParaRPr sz="2400"/>
                </a:p>
              </p:txBody>
            </p:sp>
            <p:sp>
              <p:nvSpPr>
                <p:cNvPr id="3093" name="Rounded Rectangle 11">
                  <a:extLst>
                    <a:ext uri="{FF2B5EF4-FFF2-40B4-BE49-F238E27FC236}">
                      <a16:creationId xmlns:a16="http://schemas.microsoft.com/office/drawing/2014/main" id="{19FA118C-CCA8-F264-E9C8-A27AB629DFCF}"/>
                    </a:ext>
                  </a:extLst>
                </p:cNvPr>
                <p:cNvSpPr/>
                <p:nvPr/>
              </p:nvSpPr>
              <p:spPr>
                <a:xfrm>
                  <a:off x="5761852" y="3035842"/>
                  <a:ext cx="19102" cy="20356"/>
                </a:xfrm>
                <a:custGeom>
                  <a:avLst/>
                  <a:gdLst/>
                  <a:ahLst/>
                  <a:cxnLst/>
                  <a:rect l="0" t="0" r="0" b="0"/>
                  <a:pathLst>
                    <a:path w="19102" h="20356">
                      <a:moveTo>
                        <a:pt x="105" y="10178"/>
                      </a:moveTo>
                      <a:cubicBezTo>
                        <a:pt x="0" y="13621"/>
                        <a:pt x="1776" y="16850"/>
                        <a:pt x="4742" y="18603"/>
                      </a:cubicBezTo>
                      <a:cubicBezTo>
                        <a:pt x="7708" y="20356"/>
                        <a:pt x="11393" y="20356"/>
                        <a:pt x="14359" y="18603"/>
                      </a:cubicBezTo>
                      <a:cubicBezTo>
                        <a:pt x="17325" y="16850"/>
                        <a:pt x="19102" y="13621"/>
                        <a:pt x="18996" y="10178"/>
                      </a:cubicBezTo>
                      <a:cubicBezTo>
                        <a:pt x="19102" y="6734"/>
                        <a:pt x="17325" y="3506"/>
                        <a:pt x="14359" y="1753"/>
                      </a:cubicBezTo>
                      <a:cubicBezTo>
                        <a:pt x="11393" y="0"/>
                        <a:pt x="7708" y="0"/>
                        <a:pt x="4742" y="1753"/>
                      </a:cubicBezTo>
                      <a:cubicBezTo>
                        <a:pt x="1776" y="3506"/>
                        <a:pt x="0" y="6734"/>
                        <a:pt x="105" y="10178"/>
                      </a:cubicBezTo>
                      <a:close/>
                    </a:path>
                  </a:pathLst>
                </a:custGeom>
                <a:solidFill>
                  <a:srgbClr val="4F92FF"/>
                </a:solidFill>
                <a:ln w="6679">
                  <a:solidFill>
                    <a:srgbClr val="4F92FF"/>
                  </a:solidFill>
                </a:ln>
              </p:spPr>
              <p:txBody>
                <a:bodyPr rtlCol="0" anchor="ctr"/>
                <a:lstStyle/>
                <a:p>
                  <a:pPr algn="ctr"/>
                  <a:endParaRPr sz="2400"/>
                </a:p>
              </p:txBody>
            </p:sp>
            <p:sp>
              <p:nvSpPr>
                <p:cNvPr id="3094" name="Rounded Rectangle 12">
                  <a:extLst>
                    <a:ext uri="{FF2B5EF4-FFF2-40B4-BE49-F238E27FC236}">
                      <a16:creationId xmlns:a16="http://schemas.microsoft.com/office/drawing/2014/main" id="{F06CACBF-7187-F324-4F8C-B157BFCD8AD3}"/>
                    </a:ext>
                  </a:extLst>
                </p:cNvPr>
                <p:cNvSpPr/>
                <p:nvPr/>
              </p:nvSpPr>
              <p:spPr>
                <a:xfrm>
                  <a:off x="5761852" y="2073941"/>
                  <a:ext cx="19102" cy="20356"/>
                </a:xfrm>
                <a:custGeom>
                  <a:avLst/>
                  <a:gdLst/>
                  <a:ahLst/>
                  <a:cxnLst/>
                  <a:rect l="0" t="0" r="0" b="0"/>
                  <a:pathLst>
                    <a:path w="19102" h="20356">
                      <a:moveTo>
                        <a:pt x="105" y="10178"/>
                      </a:moveTo>
                      <a:cubicBezTo>
                        <a:pt x="0" y="13621"/>
                        <a:pt x="1776" y="16850"/>
                        <a:pt x="4742" y="18603"/>
                      </a:cubicBezTo>
                      <a:cubicBezTo>
                        <a:pt x="7708" y="20356"/>
                        <a:pt x="11393" y="20356"/>
                        <a:pt x="14359" y="18603"/>
                      </a:cubicBezTo>
                      <a:cubicBezTo>
                        <a:pt x="17325" y="16850"/>
                        <a:pt x="19102" y="13621"/>
                        <a:pt x="18996" y="10178"/>
                      </a:cubicBezTo>
                      <a:cubicBezTo>
                        <a:pt x="19102" y="6734"/>
                        <a:pt x="17325" y="3506"/>
                        <a:pt x="14359" y="1753"/>
                      </a:cubicBezTo>
                      <a:cubicBezTo>
                        <a:pt x="11393" y="0"/>
                        <a:pt x="7708" y="0"/>
                        <a:pt x="4742" y="1753"/>
                      </a:cubicBezTo>
                      <a:cubicBezTo>
                        <a:pt x="1776" y="3506"/>
                        <a:pt x="0" y="6734"/>
                        <a:pt x="105" y="10178"/>
                      </a:cubicBezTo>
                      <a:close/>
                    </a:path>
                  </a:pathLst>
                </a:custGeom>
                <a:solidFill>
                  <a:srgbClr val="4F92FF"/>
                </a:solidFill>
                <a:ln w="6679">
                  <a:solidFill>
                    <a:srgbClr val="4F92FF"/>
                  </a:solidFill>
                </a:ln>
              </p:spPr>
              <p:txBody>
                <a:bodyPr rtlCol="0" anchor="ctr"/>
                <a:lstStyle/>
                <a:p>
                  <a:pPr algn="ctr"/>
                  <a:endParaRPr sz="2400"/>
                </a:p>
              </p:txBody>
            </p:sp>
            <p:sp>
              <p:nvSpPr>
                <p:cNvPr id="3095" name="Rounded Rectangle 13">
                  <a:extLst>
                    <a:ext uri="{FF2B5EF4-FFF2-40B4-BE49-F238E27FC236}">
                      <a16:creationId xmlns:a16="http://schemas.microsoft.com/office/drawing/2014/main" id="{FDC8AB04-D045-B4BC-4D34-C75EDD8CA560}"/>
                    </a:ext>
                  </a:extLst>
                </p:cNvPr>
                <p:cNvSpPr/>
                <p:nvPr/>
              </p:nvSpPr>
              <p:spPr>
                <a:xfrm>
                  <a:off x="5761852" y="2394575"/>
                  <a:ext cx="19102" cy="20356"/>
                </a:xfrm>
                <a:custGeom>
                  <a:avLst/>
                  <a:gdLst/>
                  <a:ahLst/>
                  <a:cxnLst/>
                  <a:rect l="0" t="0" r="0" b="0"/>
                  <a:pathLst>
                    <a:path w="19102" h="20356">
                      <a:moveTo>
                        <a:pt x="105" y="10178"/>
                      </a:moveTo>
                      <a:cubicBezTo>
                        <a:pt x="0" y="13621"/>
                        <a:pt x="1776" y="16850"/>
                        <a:pt x="4742" y="18603"/>
                      </a:cubicBezTo>
                      <a:cubicBezTo>
                        <a:pt x="7708" y="20356"/>
                        <a:pt x="11393" y="20356"/>
                        <a:pt x="14359" y="18603"/>
                      </a:cubicBezTo>
                      <a:cubicBezTo>
                        <a:pt x="17325" y="16850"/>
                        <a:pt x="19102" y="13621"/>
                        <a:pt x="18996" y="10178"/>
                      </a:cubicBezTo>
                      <a:cubicBezTo>
                        <a:pt x="19102" y="6734"/>
                        <a:pt x="17325" y="3506"/>
                        <a:pt x="14359" y="1753"/>
                      </a:cubicBezTo>
                      <a:cubicBezTo>
                        <a:pt x="11393" y="0"/>
                        <a:pt x="7708" y="0"/>
                        <a:pt x="4742" y="1753"/>
                      </a:cubicBezTo>
                      <a:cubicBezTo>
                        <a:pt x="1776" y="3506"/>
                        <a:pt x="0" y="6734"/>
                        <a:pt x="105" y="10178"/>
                      </a:cubicBezTo>
                      <a:close/>
                    </a:path>
                  </a:pathLst>
                </a:custGeom>
                <a:solidFill>
                  <a:srgbClr val="4F92FF"/>
                </a:solidFill>
                <a:ln w="6679">
                  <a:solidFill>
                    <a:srgbClr val="4F92FF"/>
                  </a:solidFill>
                </a:ln>
              </p:spPr>
              <p:txBody>
                <a:bodyPr rtlCol="0" anchor="ctr"/>
                <a:lstStyle/>
                <a:p>
                  <a:pPr algn="ctr"/>
                  <a:endParaRPr sz="2400"/>
                </a:p>
              </p:txBody>
            </p:sp>
            <p:sp>
              <p:nvSpPr>
                <p:cNvPr id="3096" name="Rounded Rectangle 14">
                  <a:extLst>
                    <a:ext uri="{FF2B5EF4-FFF2-40B4-BE49-F238E27FC236}">
                      <a16:creationId xmlns:a16="http://schemas.microsoft.com/office/drawing/2014/main" id="{71BDDD25-3BB2-4668-1705-AD0E0C9694DA}"/>
                    </a:ext>
                  </a:extLst>
                </p:cNvPr>
                <p:cNvSpPr/>
                <p:nvPr/>
              </p:nvSpPr>
              <p:spPr>
                <a:xfrm>
                  <a:off x="5761852" y="2715208"/>
                  <a:ext cx="19102" cy="20356"/>
                </a:xfrm>
                <a:custGeom>
                  <a:avLst/>
                  <a:gdLst/>
                  <a:ahLst/>
                  <a:cxnLst/>
                  <a:rect l="0" t="0" r="0" b="0"/>
                  <a:pathLst>
                    <a:path w="19102" h="20356">
                      <a:moveTo>
                        <a:pt x="105" y="10178"/>
                      </a:moveTo>
                      <a:cubicBezTo>
                        <a:pt x="0" y="13621"/>
                        <a:pt x="1776" y="16850"/>
                        <a:pt x="4742" y="18603"/>
                      </a:cubicBezTo>
                      <a:cubicBezTo>
                        <a:pt x="7708" y="20356"/>
                        <a:pt x="11393" y="20356"/>
                        <a:pt x="14359" y="18603"/>
                      </a:cubicBezTo>
                      <a:cubicBezTo>
                        <a:pt x="17325" y="16850"/>
                        <a:pt x="19102" y="13621"/>
                        <a:pt x="18996" y="10178"/>
                      </a:cubicBezTo>
                      <a:cubicBezTo>
                        <a:pt x="19102" y="6734"/>
                        <a:pt x="17325" y="3506"/>
                        <a:pt x="14359" y="1753"/>
                      </a:cubicBezTo>
                      <a:cubicBezTo>
                        <a:pt x="11393" y="0"/>
                        <a:pt x="7708" y="0"/>
                        <a:pt x="4742" y="1753"/>
                      </a:cubicBezTo>
                      <a:cubicBezTo>
                        <a:pt x="1776" y="3506"/>
                        <a:pt x="0" y="6734"/>
                        <a:pt x="105" y="10178"/>
                      </a:cubicBezTo>
                      <a:close/>
                    </a:path>
                  </a:pathLst>
                </a:custGeom>
                <a:solidFill>
                  <a:srgbClr val="4F92FF"/>
                </a:solidFill>
                <a:ln w="6679">
                  <a:solidFill>
                    <a:srgbClr val="4F92FF"/>
                  </a:solidFill>
                </a:ln>
              </p:spPr>
              <p:txBody>
                <a:bodyPr rtlCol="0" anchor="ctr"/>
                <a:lstStyle/>
                <a:p>
                  <a:pPr algn="ctr"/>
                  <a:endParaRPr sz="2400"/>
                </a:p>
              </p:txBody>
            </p:sp>
          </p:grpSp>
          <p:grpSp>
            <p:nvGrpSpPr>
              <p:cNvPr id="28" name="Group 27">
                <a:extLst>
                  <a:ext uri="{FF2B5EF4-FFF2-40B4-BE49-F238E27FC236}">
                    <a16:creationId xmlns:a16="http://schemas.microsoft.com/office/drawing/2014/main" id="{F98825E0-E415-1168-613A-CAD8C61372DA}"/>
                  </a:ext>
                </a:extLst>
              </p:cNvPr>
              <p:cNvGrpSpPr/>
              <p:nvPr/>
            </p:nvGrpSpPr>
            <p:grpSpPr>
              <a:xfrm>
                <a:off x="4877" y="4439"/>
                <a:ext cx="703" cy="1545"/>
                <a:chOff x="2653054" y="1397232"/>
                <a:chExt cx="446404" cy="980801"/>
              </a:xfrm>
            </p:grpSpPr>
            <p:sp>
              <p:nvSpPr>
                <p:cNvPr id="3090" name="Rounded Rectangle 16">
                  <a:extLst>
                    <a:ext uri="{FF2B5EF4-FFF2-40B4-BE49-F238E27FC236}">
                      <a16:creationId xmlns:a16="http://schemas.microsoft.com/office/drawing/2014/main" id="{3CA0730A-1E20-DE3D-536B-445AF6F9C639}"/>
                    </a:ext>
                  </a:extLst>
                </p:cNvPr>
                <p:cNvSpPr/>
                <p:nvPr/>
              </p:nvSpPr>
              <p:spPr>
                <a:xfrm>
                  <a:off x="2690829" y="1416132"/>
                  <a:ext cx="408629" cy="961901"/>
                </a:xfrm>
                <a:custGeom>
                  <a:avLst/>
                  <a:gdLst/>
                  <a:ahLst/>
                  <a:cxnLst/>
                  <a:rect l="0" t="0" r="0" b="0"/>
                  <a:pathLst>
                    <a:path w="408629" h="961901">
                      <a:moveTo>
                        <a:pt x="408629" y="961901"/>
                      </a:moveTo>
                      <a:lnTo>
                        <a:pt x="301751" y="961901"/>
                      </a:lnTo>
                      <a:cubicBezTo>
                        <a:pt x="242701" y="961901"/>
                        <a:pt x="194874" y="914073"/>
                        <a:pt x="194874" y="855023"/>
                      </a:cubicBezTo>
                      <a:lnTo>
                        <a:pt x="194874" y="106877"/>
                      </a:lnTo>
                      <a:cubicBezTo>
                        <a:pt x="194874" y="47827"/>
                        <a:pt x="147046" y="0"/>
                        <a:pt x="87996" y="0"/>
                      </a:cubicBezTo>
                      <a:lnTo>
                        <a:pt x="0" y="0"/>
                      </a:lnTo>
                    </a:path>
                  </a:pathLst>
                </a:custGeom>
                <a:noFill/>
                <a:ln w="6679">
                  <a:solidFill>
                    <a:srgbClr val="4F92FF"/>
                  </a:solidFill>
                </a:ln>
              </p:spPr>
              <p:txBody>
                <a:bodyPr rtlCol="0" anchor="ctr"/>
                <a:lstStyle/>
                <a:p>
                  <a:pPr algn="ctr"/>
                  <a:endParaRPr sz="2400"/>
                </a:p>
              </p:txBody>
            </p:sp>
            <p:sp>
              <p:nvSpPr>
                <p:cNvPr id="3091" name="Rounded Rectangle 17">
                  <a:extLst>
                    <a:ext uri="{FF2B5EF4-FFF2-40B4-BE49-F238E27FC236}">
                      <a16:creationId xmlns:a16="http://schemas.microsoft.com/office/drawing/2014/main" id="{6256E71B-C56C-65F0-F932-AD6154B32673}"/>
                    </a:ext>
                  </a:extLst>
                </p:cNvPr>
                <p:cNvSpPr/>
                <p:nvPr/>
              </p:nvSpPr>
              <p:spPr>
                <a:xfrm>
                  <a:off x="2653054" y="1397232"/>
                  <a:ext cx="37795" cy="37799"/>
                </a:xfrm>
                <a:custGeom>
                  <a:avLst/>
                  <a:gdLst/>
                  <a:ahLst/>
                  <a:cxnLst/>
                  <a:rect l="0" t="0" r="0" b="0"/>
                  <a:pathLst>
                    <a:path w="37795" h="37799">
                      <a:moveTo>
                        <a:pt x="2" y="18899"/>
                      </a:moveTo>
                      <a:cubicBezTo>
                        <a:pt x="0" y="29336"/>
                        <a:pt x="8460" y="37799"/>
                        <a:pt x="18897" y="37799"/>
                      </a:cubicBezTo>
                      <a:cubicBezTo>
                        <a:pt x="29334" y="37799"/>
                        <a:pt x="37795" y="29336"/>
                        <a:pt x="37792" y="18899"/>
                      </a:cubicBezTo>
                      <a:cubicBezTo>
                        <a:pt x="37795" y="8462"/>
                        <a:pt x="29334" y="0"/>
                        <a:pt x="18897" y="0"/>
                      </a:cubicBezTo>
                      <a:cubicBezTo>
                        <a:pt x="8460" y="0"/>
                        <a:pt x="0" y="8462"/>
                        <a:pt x="2" y="18899"/>
                      </a:cubicBezTo>
                      <a:close/>
                    </a:path>
                  </a:pathLst>
                </a:custGeom>
                <a:solidFill>
                  <a:srgbClr val="FFFFFF"/>
                </a:solidFill>
                <a:ln w="6679">
                  <a:solidFill>
                    <a:srgbClr val="4F92FF"/>
                  </a:solidFill>
                </a:ln>
              </p:spPr>
              <p:txBody>
                <a:bodyPr rtlCol="0" anchor="ctr"/>
                <a:lstStyle/>
                <a:p>
                  <a:pPr algn="ctr"/>
                  <a:endParaRPr sz="2400"/>
                </a:p>
              </p:txBody>
            </p:sp>
          </p:grpSp>
          <p:grpSp>
            <p:nvGrpSpPr>
              <p:cNvPr id="29" name="Group 28">
                <a:extLst>
                  <a:ext uri="{FF2B5EF4-FFF2-40B4-BE49-F238E27FC236}">
                    <a16:creationId xmlns:a16="http://schemas.microsoft.com/office/drawing/2014/main" id="{CB0BD8D7-DB85-26BC-CB42-C6ADC73C0D1A}"/>
                  </a:ext>
                </a:extLst>
              </p:cNvPr>
              <p:cNvGrpSpPr/>
              <p:nvPr/>
            </p:nvGrpSpPr>
            <p:grpSpPr>
              <a:xfrm>
                <a:off x="4555" y="4763"/>
                <a:ext cx="183" cy="2877"/>
                <a:chOff x="2448636" y="1603168"/>
                <a:chExt cx="116433" cy="1827103"/>
              </a:xfrm>
            </p:grpSpPr>
            <p:sp>
              <p:nvSpPr>
                <p:cNvPr id="3083" name="Rounded Rectangle 19">
                  <a:extLst>
                    <a:ext uri="{FF2B5EF4-FFF2-40B4-BE49-F238E27FC236}">
                      <a16:creationId xmlns:a16="http://schemas.microsoft.com/office/drawing/2014/main" id="{3139D809-EFFC-6536-85F9-5C3A8363071C}"/>
                    </a:ext>
                  </a:extLst>
                </p:cNvPr>
                <p:cNvSpPr/>
                <p:nvPr/>
              </p:nvSpPr>
              <p:spPr>
                <a:xfrm>
                  <a:off x="2458192" y="1603168"/>
                  <a:ext cx="106877" cy="1816924"/>
                </a:xfrm>
                <a:custGeom>
                  <a:avLst/>
                  <a:gdLst/>
                  <a:ahLst/>
                  <a:cxnLst/>
                  <a:rect l="0" t="0" r="0" b="0"/>
                  <a:pathLst>
                    <a:path w="106877" h="1816924">
                      <a:moveTo>
                        <a:pt x="106877" y="0"/>
                      </a:moveTo>
                      <a:lnTo>
                        <a:pt x="106877" y="1710046"/>
                      </a:lnTo>
                      <a:cubicBezTo>
                        <a:pt x="106877" y="1769073"/>
                        <a:pt x="59027" y="1816924"/>
                        <a:pt x="0" y="1816924"/>
                      </a:cubicBezTo>
                      <a:lnTo>
                        <a:pt x="0" y="1816924"/>
                      </a:lnTo>
                      <a:moveTo>
                        <a:pt x="0" y="213755"/>
                      </a:moveTo>
                      <a:lnTo>
                        <a:pt x="106877" y="213755"/>
                      </a:lnTo>
                      <a:moveTo>
                        <a:pt x="0" y="534389"/>
                      </a:moveTo>
                      <a:lnTo>
                        <a:pt x="106877" y="534389"/>
                      </a:lnTo>
                      <a:moveTo>
                        <a:pt x="0" y="855023"/>
                      </a:moveTo>
                      <a:lnTo>
                        <a:pt x="106877" y="855023"/>
                      </a:lnTo>
                      <a:moveTo>
                        <a:pt x="0" y="1175657"/>
                      </a:moveTo>
                      <a:lnTo>
                        <a:pt x="106877" y="1175657"/>
                      </a:lnTo>
                      <a:moveTo>
                        <a:pt x="0" y="1496290"/>
                      </a:moveTo>
                      <a:lnTo>
                        <a:pt x="106877" y="1496290"/>
                      </a:lnTo>
                    </a:path>
                  </a:pathLst>
                </a:custGeom>
                <a:noFill/>
                <a:ln w="6679">
                  <a:solidFill>
                    <a:srgbClr val="4F92FF"/>
                  </a:solidFill>
                </a:ln>
              </p:spPr>
              <p:txBody>
                <a:bodyPr rtlCol="0" anchor="ctr"/>
                <a:lstStyle/>
                <a:p>
                  <a:pPr algn="ctr"/>
                  <a:endParaRPr sz="2400"/>
                </a:p>
              </p:txBody>
            </p:sp>
            <p:sp>
              <p:nvSpPr>
                <p:cNvPr id="3084" name="Rounded Rectangle 20">
                  <a:extLst>
                    <a:ext uri="{FF2B5EF4-FFF2-40B4-BE49-F238E27FC236}">
                      <a16:creationId xmlns:a16="http://schemas.microsoft.com/office/drawing/2014/main" id="{DABABA27-CCFE-A538-67A3-632CEFAF0851}"/>
                    </a:ext>
                  </a:extLst>
                </p:cNvPr>
                <p:cNvSpPr/>
                <p:nvPr/>
              </p:nvSpPr>
              <p:spPr>
                <a:xfrm>
                  <a:off x="2448636" y="3409915"/>
                  <a:ext cx="19102" cy="20356"/>
                </a:xfrm>
                <a:custGeom>
                  <a:avLst/>
                  <a:gdLst/>
                  <a:ahLst/>
                  <a:cxnLst/>
                  <a:rect l="0" t="0" r="0" b="0"/>
                  <a:pathLst>
                    <a:path w="19102" h="20356">
                      <a:moveTo>
                        <a:pt x="105" y="10178"/>
                      </a:moveTo>
                      <a:cubicBezTo>
                        <a:pt x="0" y="13621"/>
                        <a:pt x="1776" y="16850"/>
                        <a:pt x="4742" y="18603"/>
                      </a:cubicBezTo>
                      <a:cubicBezTo>
                        <a:pt x="7708" y="20356"/>
                        <a:pt x="11393" y="20356"/>
                        <a:pt x="14359" y="18603"/>
                      </a:cubicBezTo>
                      <a:cubicBezTo>
                        <a:pt x="17325" y="16850"/>
                        <a:pt x="19102" y="13621"/>
                        <a:pt x="18996" y="10178"/>
                      </a:cubicBezTo>
                      <a:cubicBezTo>
                        <a:pt x="19102" y="6734"/>
                        <a:pt x="17325" y="3506"/>
                        <a:pt x="14359" y="1753"/>
                      </a:cubicBezTo>
                      <a:cubicBezTo>
                        <a:pt x="11393" y="0"/>
                        <a:pt x="7708" y="0"/>
                        <a:pt x="4742" y="1753"/>
                      </a:cubicBezTo>
                      <a:cubicBezTo>
                        <a:pt x="1776" y="3506"/>
                        <a:pt x="0" y="6734"/>
                        <a:pt x="105" y="10178"/>
                      </a:cubicBezTo>
                      <a:close/>
                    </a:path>
                  </a:pathLst>
                </a:custGeom>
                <a:solidFill>
                  <a:srgbClr val="4F92FF"/>
                </a:solidFill>
                <a:ln w="6679">
                  <a:solidFill>
                    <a:srgbClr val="4F92FF"/>
                  </a:solidFill>
                </a:ln>
              </p:spPr>
              <p:txBody>
                <a:bodyPr rtlCol="0" anchor="ctr"/>
                <a:lstStyle/>
                <a:p>
                  <a:pPr algn="ctr"/>
                  <a:endParaRPr sz="2400"/>
                </a:p>
              </p:txBody>
            </p:sp>
            <p:sp>
              <p:nvSpPr>
                <p:cNvPr id="3085" name="Rounded Rectangle 21">
                  <a:extLst>
                    <a:ext uri="{FF2B5EF4-FFF2-40B4-BE49-F238E27FC236}">
                      <a16:creationId xmlns:a16="http://schemas.microsoft.com/office/drawing/2014/main" id="{ADED0FCE-F751-47EF-B671-D71698421A92}"/>
                    </a:ext>
                  </a:extLst>
                </p:cNvPr>
                <p:cNvSpPr/>
                <p:nvPr/>
              </p:nvSpPr>
              <p:spPr>
                <a:xfrm>
                  <a:off x="2448636" y="1806746"/>
                  <a:ext cx="19102" cy="20356"/>
                </a:xfrm>
                <a:custGeom>
                  <a:avLst/>
                  <a:gdLst/>
                  <a:ahLst/>
                  <a:cxnLst/>
                  <a:rect l="0" t="0" r="0" b="0"/>
                  <a:pathLst>
                    <a:path w="19102" h="20356">
                      <a:moveTo>
                        <a:pt x="105" y="10178"/>
                      </a:moveTo>
                      <a:cubicBezTo>
                        <a:pt x="0" y="13621"/>
                        <a:pt x="1776" y="16850"/>
                        <a:pt x="4742" y="18603"/>
                      </a:cubicBezTo>
                      <a:cubicBezTo>
                        <a:pt x="7708" y="20356"/>
                        <a:pt x="11393" y="20356"/>
                        <a:pt x="14359" y="18603"/>
                      </a:cubicBezTo>
                      <a:cubicBezTo>
                        <a:pt x="17325" y="16850"/>
                        <a:pt x="19102" y="13621"/>
                        <a:pt x="18996" y="10178"/>
                      </a:cubicBezTo>
                      <a:cubicBezTo>
                        <a:pt x="19102" y="6734"/>
                        <a:pt x="17325" y="3506"/>
                        <a:pt x="14359" y="1753"/>
                      </a:cubicBezTo>
                      <a:cubicBezTo>
                        <a:pt x="11393" y="0"/>
                        <a:pt x="7708" y="0"/>
                        <a:pt x="4742" y="1753"/>
                      </a:cubicBezTo>
                      <a:cubicBezTo>
                        <a:pt x="1776" y="3506"/>
                        <a:pt x="0" y="6734"/>
                        <a:pt x="105" y="10178"/>
                      </a:cubicBezTo>
                      <a:close/>
                    </a:path>
                  </a:pathLst>
                </a:custGeom>
                <a:solidFill>
                  <a:srgbClr val="4F92FF"/>
                </a:solidFill>
                <a:ln w="6679">
                  <a:solidFill>
                    <a:srgbClr val="4F92FF"/>
                  </a:solidFill>
                </a:ln>
              </p:spPr>
              <p:txBody>
                <a:bodyPr rtlCol="0" anchor="ctr"/>
                <a:lstStyle/>
                <a:p>
                  <a:pPr algn="ctr"/>
                  <a:endParaRPr sz="2400"/>
                </a:p>
              </p:txBody>
            </p:sp>
            <p:sp>
              <p:nvSpPr>
                <p:cNvPr id="3086" name="Rounded Rectangle 22">
                  <a:extLst>
                    <a:ext uri="{FF2B5EF4-FFF2-40B4-BE49-F238E27FC236}">
                      <a16:creationId xmlns:a16="http://schemas.microsoft.com/office/drawing/2014/main" id="{A4D1B833-AE9A-6967-E1F6-EAD7C3A34A03}"/>
                    </a:ext>
                  </a:extLst>
                </p:cNvPr>
                <p:cNvSpPr/>
                <p:nvPr/>
              </p:nvSpPr>
              <p:spPr>
                <a:xfrm>
                  <a:off x="2448636" y="2127380"/>
                  <a:ext cx="19102" cy="20356"/>
                </a:xfrm>
                <a:custGeom>
                  <a:avLst/>
                  <a:gdLst/>
                  <a:ahLst/>
                  <a:cxnLst/>
                  <a:rect l="0" t="0" r="0" b="0"/>
                  <a:pathLst>
                    <a:path w="19102" h="20356">
                      <a:moveTo>
                        <a:pt x="105" y="10178"/>
                      </a:moveTo>
                      <a:cubicBezTo>
                        <a:pt x="0" y="13621"/>
                        <a:pt x="1776" y="16850"/>
                        <a:pt x="4742" y="18603"/>
                      </a:cubicBezTo>
                      <a:cubicBezTo>
                        <a:pt x="7708" y="20356"/>
                        <a:pt x="11393" y="20356"/>
                        <a:pt x="14359" y="18603"/>
                      </a:cubicBezTo>
                      <a:cubicBezTo>
                        <a:pt x="17325" y="16850"/>
                        <a:pt x="19102" y="13621"/>
                        <a:pt x="18996" y="10178"/>
                      </a:cubicBezTo>
                      <a:cubicBezTo>
                        <a:pt x="19102" y="6734"/>
                        <a:pt x="17325" y="3506"/>
                        <a:pt x="14359" y="1753"/>
                      </a:cubicBezTo>
                      <a:cubicBezTo>
                        <a:pt x="11393" y="0"/>
                        <a:pt x="7708" y="0"/>
                        <a:pt x="4742" y="1753"/>
                      </a:cubicBezTo>
                      <a:cubicBezTo>
                        <a:pt x="1776" y="3506"/>
                        <a:pt x="0" y="6734"/>
                        <a:pt x="105" y="10178"/>
                      </a:cubicBezTo>
                      <a:close/>
                    </a:path>
                  </a:pathLst>
                </a:custGeom>
                <a:solidFill>
                  <a:srgbClr val="4F92FF"/>
                </a:solidFill>
                <a:ln w="6679">
                  <a:solidFill>
                    <a:srgbClr val="4F92FF"/>
                  </a:solidFill>
                </a:ln>
              </p:spPr>
              <p:txBody>
                <a:bodyPr rtlCol="0" anchor="ctr"/>
                <a:lstStyle/>
                <a:p>
                  <a:pPr algn="ctr"/>
                  <a:endParaRPr sz="2400"/>
                </a:p>
              </p:txBody>
            </p:sp>
            <p:sp>
              <p:nvSpPr>
                <p:cNvPr id="3087" name="Rounded Rectangle 23">
                  <a:extLst>
                    <a:ext uri="{FF2B5EF4-FFF2-40B4-BE49-F238E27FC236}">
                      <a16:creationId xmlns:a16="http://schemas.microsoft.com/office/drawing/2014/main" id="{0EFE5DA9-A02E-EBF1-6DCB-B29843C14B05}"/>
                    </a:ext>
                  </a:extLst>
                </p:cNvPr>
                <p:cNvSpPr/>
                <p:nvPr/>
              </p:nvSpPr>
              <p:spPr>
                <a:xfrm>
                  <a:off x="2448636" y="2448014"/>
                  <a:ext cx="19102" cy="20356"/>
                </a:xfrm>
                <a:custGeom>
                  <a:avLst/>
                  <a:gdLst/>
                  <a:ahLst/>
                  <a:cxnLst/>
                  <a:rect l="0" t="0" r="0" b="0"/>
                  <a:pathLst>
                    <a:path w="19102" h="20356">
                      <a:moveTo>
                        <a:pt x="105" y="10178"/>
                      </a:moveTo>
                      <a:cubicBezTo>
                        <a:pt x="0" y="13621"/>
                        <a:pt x="1776" y="16850"/>
                        <a:pt x="4742" y="18603"/>
                      </a:cubicBezTo>
                      <a:cubicBezTo>
                        <a:pt x="7708" y="20356"/>
                        <a:pt x="11393" y="20356"/>
                        <a:pt x="14359" y="18603"/>
                      </a:cubicBezTo>
                      <a:cubicBezTo>
                        <a:pt x="17325" y="16850"/>
                        <a:pt x="19102" y="13621"/>
                        <a:pt x="18996" y="10178"/>
                      </a:cubicBezTo>
                      <a:cubicBezTo>
                        <a:pt x="19102" y="6734"/>
                        <a:pt x="17325" y="3506"/>
                        <a:pt x="14359" y="1753"/>
                      </a:cubicBezTo>
                      <a:cubicBezTo>
                        <a:pt x="11393" y="0"/>
                        <a:pt x="7708" y="0"/>
                        <a:pt x="4742" y="1753"/>
                      </a:cubicBezTo>
                      <a:cubicBezTo>
                        <a:pt x="1776" y="3506"/>
                        <a:pt x="0" y="6734"/>
                        <a:pt x="105" y="10178"/>
                      </a:cubicBezTo>
                      <a:close/>
                    </a:path>
                  </a:pathLst>
                </a:custGeom>
                <a:solidFill>
                  <a:srgbClr val="4F92FF"/>
                </a:solidFill>
                <a:ln w="6679">
                  <a:solidFill>
                    <a:srgbClr val="4F92FF"/>
                  </a:solidFill>
                </a:ln>
              </p:spPr>
              <p:txBody>
                <a:bodyPr rtlCol="0" anchor="ctr"/>
                <a:lstStyle/>
                <a:p>
                  <a:pPr algn="ctr"/>
                  <a:endParaRPr sz="2400"/>
                </a:p>
              </p:txBody>
            </p:sp>
            <p:sp>
              <p:nvSpPr>
                <p:cNvPr id="3088" name="Rounded Rectangle 24">
                  <a:extLst>
                    <a:ext uri="{FF2B5EF4-FFF2-40B4-BE49-F238E27FC236}">
                      <a16:creationId xmlns:a16="http://schemas.microsoft.com/office/drawing/2014/main" id="{D6511FCC-ABFC-9ECD-DBA8-C4C51CBB315D}"/>
                    </a:ext>
                  </a:extLst>
                </p:cNvPr>
                <p:cNvSpPr/>
                <p:nvPr/>
              </p:nvSpPr>
              <p:spPr>
                <a:xfrm>
                  <a:off x="2448636" y="2768647"/>
                  <a:ext cx="19102" cy="20356"/>
                </a:xfrm>
                <a:custGeom>
                  <a:avLst/>
                  <a:gdLst/>
                  <a:ahLst/>
                  <a:cxnLst/>
                  <a:rect l="0" t="0" r="0" b="0"/>
                  <a:pathLst>
                    <a:path w="19102" h="20356">
                      <a:moveTo>
                        <a:pt x="105" y="10178"/>
                      </a:moveTo>
                      <a:cubicBezTo>
                        <a:pt x="0" y="13621"/>
                        <a:pt x="1776" y="16850"/>
                        <a:pt x="4742" y="18603"/>
                      </a:cubicBezTo>
                      <a:cubicBezTo>
                        <a:pt x="7708" y="20356"/>
                        <a:pt x="11393" y="20356"/>
                        <a:pt x="14359" y="18603"/>
                      </a:cubicBezTo>
                      <a:cubicBezTo>
                        <a:pt x="17325" y="16850"/>
                        <a:pt x="19102" y="13621"/>
                        <a:pt x="18996" y="10178"/>
                      </a:cubicBezTo>
                      <a:cubicBezTo>
                        <a:pt x="19102" y="6734"/>
                        <a:pt x="17325" y="3506"/>
                        <a:pt x="14359" y="1753"/>
                      </a:cubicBezTo>
                      <a:cubicBezTo>
                        <a:pt x="11393" y="0"/>
                        <a:pt x="7708" y="0"/>
                        <a:pt x="4742" y="1753"/>
                      </a:cubicBezTo>
                      <a:cubicBezTo>
                        <a:pt x="1776" y="3506"/>
                        <a:pt x="0" y="6734"/>
                        <a:pt x="105" y="10178"/>
                      </a:cubicBezTo>
                      <a:close/>
                    </a:path>
                  </a:pathLst>
                </a:custGeom>
                <a:solidFill>
                  <a:srgbClr val="4F92FF"/>
                </a:solidFill>
                <a:ln w="6679">
                  <a:solidFill>
                    <a:srgbClr val="4F92FF"/>
                  </a:solidFill>
                </a:ln>
              </p:spPr>
              <p:txBody>
                <a:bodyPr rtlCol="0" anchor="ctr"/>
                <a:lstStyle/>
                <a:p>
                  <a:pPr algn="ctr"/>
                  <a:endParaRPr sz="2400"/>
                </a:p>
              </p:txBody>
            </p:sp>
            <p:sp>
              <p:nvSpPr>
                <p:cNvPr id="3089" name="Rounded Rectangle 25">
                  <a:extLst>
                    <a:ext uri="{FF2B5EF4-FFF2-40B4-BE49-F238E27FC236}">
                      <a16:creationId xmlns:a16="http://schemas.microsoft.com/office/drawing/2014/main" id="{C3574422-7AAD-8801-1730-83E4834A2447}"/>
                    </a:ext>
                  </a:extLst>
                </p:cNvPr>
                <p:cNvSpPr/>
                <p:nvPr/>
              </p:nvSpPr>
              <p:spPr>
                <a:xfrm>
                  <a:off x="2448636" y="3089281"/>
                  <a:ext cx="19102" cy="20356"/>
                </a:xfrm>
                <a:custGeom>
                  <a:avLst/>
                  <a:gdLst/>
                  <a:ahLst/>
                  <a:cxnLst/>
                  <a:rect l="0" t="0" r="0" b="0"/>
                  <a:pathLst>
                    <a:path w="19102" h="20356">
                      <a:moveTo>
                        <a:pt x="105" y="10178"/>
                      </a:moveTo>
                      <a:cubicBezTo>
                        <a:pt x="0" y="13621"/>
                        <a:pt x="1776" y="16850"/>
                        <a:pt x="4742" y="18603"/>
                      </a:cubicBezTo>
                      <a:cubicBezTo>
                        <a:pt x="7708" y="20356"/>
                        <a:pt x="11393" y="20356"/>
                        <a:pt x="14359" y="18603"/>
                      </a:cubicBezTo>
                      <a:cubicBezTo>
                        <a:pt x="17325" y="16850"/>
                        <a:pt x="19102" y="13621"/>
                        <a:pt x="18996" y="10178"/>
                      </a:cubicBezTo>
                      <a:cubicBezTo>
                        <a:pt x="19102" y="6734"/>
                        <a:pt x="17325" y="3506"/>
                        <a:pt x="14359" y="1753"/>
                      </a:cubicBezTo>
                      <a:cubicBezTo>
                        <a:pt x="11393" y="0"/>
                        <a:pt x="7708" y="0"/>
                        <a:pt x="4742" y="1753"/>
                      </a:cubicBezTo>
                      <a:cubicBezTo>
                        <a:pt x="1776" y="3506"/>
                        <a:pt x="0" y="6734"/>
                        <a:pt x="105" y="10178"/>
                      </a:cubicBezTo>
                      <a:close/>
                    </a:path>
                  </a:pathLst>
                </a:custGeom>
                <a:solidFill>
                  <a:srgbClr val="4F92FF"/>
                </a:solidFill>
                <a:ln w="6679">
                  <a:solidFill>
                    <a:srgbClr val="4F92FF"/>
                  </a:solidFill>
                </a:ln>
              </p:spPr>
              <p:txBody>
                <a:bodyPr rtlCol="0" anchor="ctr"/>
                <a:lstStyle/>
                <a:p>
                  <a:pPr algn="ctr"/>
                  <a:endParaRPr sz="2400"/>
                </a:p>
              </p:txBody>
            </p:sp>
          </p:grpSp>
          <p:sp>
            <p:nvSpPr>
              <p:cNvPr id="30" name="TextBox 27">
                <a:extLst>
                  <a:ext uri="{FF2B5EF4-FFF2-40B4-BE49-F238E27FC236}">
                    <a16:creationId xmlns:a16="http://schemas.microsoft.com/office/drawing/2014/main" id="{F3EFCB2D-A9E9-54AF-9BC8-3B7A20332A70}"/>
                  </a:ext>
                </a:extLst>
              </p:cNvPr>
              <p:cNvSpPr txBox="1"/>
              <p:nvPr/>
            </p:nvSpPr>
            <p:spPr>
              <a:xfrm>
                <a:off x="9492" y="4719"/>
                <a:ext cx="2801" cy="264"/>
              </a:xfrm>
              <a:prstGeom prst="rect">
                <a:avLst/>
              </a:prstGeom>
              <a:noFill/>
              <a:ln>
                <a:noFill/>
              </a:ln>
            </p:spPr>
            <p:txBody>
              <a:bodyPr wrap="square" lIns="0" tIns="0" rIns="0" bIns="0" anchor="t">
                <a:spAutoFit/>
              </a:bodyPr>
              <a:lstStyle/>
              <a:p>
                <a:pPr algn="ctr"/>
                <a:r>
                  <a:rPr sz="1600" b="1">
                    <a:solidFill>
                      <a:srgbClr val="FFFFFF"/>
                    </a:solidFill>
                    <a:latin typeface="+mj-lt"/>
                    <a:cs typeface="+mj-lt"/>
                  </a:rPr>
                  <a:t>Without PactCentral</a:t>
                </a:r>
              </a:p>
            </p:txBody>
          </p:sp>
          <p:sp>
            <p:nvSpPr>
              <p:cNvPr id="31" name="TextBox 28">
                <a:extLst>
                  <a:ext uri="{FF2B5EF4-FFF2-40B4-BE49-F238E27FC236}">
                    <a16:creationId xmlns:a16="http://schemas.microsoft.com/office/drawing/2014/main" id="{B46E4B40-0E5F-6DB6-E16E-4637E48E23D3}"/>
                  </a:ext>
                </a:extLst>
              </p:cNvPr>
              <p:cNvSpPr txBox="1"/>
              <p:nvPr/>
            </p:nvSpPr>
            <p:spPr>
              <a:xfrm>
                <a:off x="2225" y="4992"/>
                <a:ext cx="2149" cy="231"/>
              </a:xfrm>
              <a:prstGeom prst="rect">
                <a:avLst/>
              </a:prstGeom>
              <a:noFill/>
              <a:ln>
                <a:noFill/>
              </a:ln>
            </p:spPr>
            <p:txBody>
              <a:bodyPr wrap="square" lIns="0" tIns="0" rIns="0" bIns="0" anchor="t">
                <a:spAutoFit/>
              </a:bodyPr>
              <a:lstStyle/>
              <a:p>
                <a:pPr algn="r"/>
                <a:r>
                  <a:rPr sz="1400" b="1">
                    <a:solidFill>
                      <a:schemeClr val="tx2"/>
                    </a:solidFill>
                    <a:latin typeface="Roboto" panose="02000000000000000000"/>
                  </a:rPr>
                  <a:t>Centralized Repository</a:t>
                </a:r>
              </a:p>
            </p:txBody>
          </p:sp>
          <p:sp>
            <p:nvSpPr>
              <p:cNvPr id="3072" name="TextBox 29">
                <a:extLst>
                  <a:ext uri="{FF2B5EF4-FFF2-40B4-BE49-F238E27FC236}">
                    <a16:creationId xmlns:a16="http://schemas.microsoft.com/office/drawing/2014/main" id="{4FA30B1E-9E80-FAD8-8534-E2837419C4CC}"/>
                  </a:ext>
                </a:extLst>
              </p:cNvPr>
              <p:cNvSpPr txBox="1"/>
              <p:nvPr/>
            </p:nvSpPr>
            <p:spPr>
              <a:xfrm>
                <a:off x="2382" y="4298"/>
                <a:ext cx="2494" cy="264"/>
              </a:xfrm>
              <a:prstGeom prst="rect">
                <a:avLst/>
              </a:prstGeom>
              <a:noFill/>
              <a:ln>
                <a:noFill/>
              </a:ln>
            </p:spPr>
            <p:txBody>
              <a:bodyPr wrap="square" lIns="0" tIns="0" rIns="0" bIns="0" anchor="t">
                <a:spAutoFit/>
              </a:bodyPr>
              <a:lstStyle/>
              <a:p>
                <a:pPr algn="ctr"/>
                <a:r>
                  <a:rPr sz="1600" b="1">
                    <a:solidFill>
                      <a:srgbClr val="FFFFFF"/>
                    </a:solidFill>
                    <a:latin typeface="+mj-lt"/>
                    <a:cs typeface="+mj-lt"/>
                  </a:rPr>
                  <a:t>With PactCentral</a:t>
                </a:r>
              </a:p>
            </p:txBody>
          </p:sp>
          <p:sp>
            <p:nvSpPr>
              <p:cNvPr id="3073" name="TextBox 30">
                <a:extLst>
                  <a:ext uri="{FF2B5EF4-FFF2-40B4-BE49-F238E27FC236}">
                    <a16:creationId xmlns:a16="http://schemas.microsoft.com/office/drawing/2014/main" id="{C82DE02D-E326-E6D6-18D2-356871F7B605}"/>
                  </a:ext>
                </a:extLst>
              </p:cNvPr>
              <p:cNvSpPr txBox="1"/>
              <p:nvPr/>
            </p:nvSpPr>
            <p:spPr>
              <a:xfrm>
                <a:off x="2649" y="5497"/>
                <a:ext cx="1725" cy="462"/>
              </a:xfrm>
              <a:prstGeom prst="rect">
                <a:avLst/>
              </a:prstGeom>
              <a:noFill/>
              <a:ln>
                <a:noFill/>
              </a:ln>
            </p:spPr>
            <p:txBody>
              <a:bodyPr wrap="square" lIns="0" tIns="0" rIns="0" bIns="0" anchor="t">
                <a:spAutoFit/>
              </a:bodyPr>
              <a:lstStyle/>
              <a:p>
                <a:pPr algn="r"/>
                <a:r>
                  <a:rPr sz="1400" b="1" dirty="0">
                    <a:solidFill>
                      <a:schemeClr val="tx2"/>
                    </a:solidFill>
                    <a:latin typeface="Roboto" panose="02000000000000000000"/>
                  </a:rPr>
                  <a:t>Unified Workflows</a:t>
                </a:r>
              </a:p>
            </p:txBody>
          </p:sp>
          <p:sp>
            <p:nvSpPr>
              <p:cNvPr id="3075" name="TextBox 31">
                <a:extLst>
                  <a:ext uri="{FF2B5EF4-FFF2-40B4-BE49-F238E27FC236}">
                    <a16:creationId xmlns:a16="http://schemas.microsoft.com/office/drawing/2014/main" id="{4A7F7E66-CBFD-F314-8373-9ECB54B870BA}"/>
                  </a:ext>
                </a:extLst>
              </p:cNvPr>
              <p:cNvSpPr txBox="1"/>
              <p:nvPr/>
            </p:nvSpPr>
            <p:spPr>
              <a:xfrm>
                <a:off x="3295" y="7516"/>
                <a:ext cx="1079" cy="462"/>
              </a:xfrm>
              <a:prstGeom prst="rect">
                <a:avLst/>
              </a:prstGeom>
              <a:noFill/>
              <a:ln>
                <a:noFill/>
              </a:ln>
            </p:spPr>
            <p:txBody>
              <a:bodyPr wrap="square" lIns="0" tIns="0" rIns="0" bIns="0" anchor="t">
                <a:spAutoFit/>
              </a:bodyPr>
              <a:lstStyle/>
              <a:p>
                <a:pPr algn="r"/>
                <a:r>
                  <a:rPr sz="1400" b="1">
                    <a:solidFill>
                      <a:schemeClr val="tx2"/>
                    </a:solidFill>
                    <a:latin typeface="Roboto" panose="02000000000000000000"/>
                  </a:rPr>
                  <a:t>Audit Trails</a:t>
                </a:r>
              </a:p>
            </p:txBody>
          </p:sp>
          <p:sp>
            <p:nvSpPr>
              <p:cNvPr id="3076" name="TextBox 32">
                <a:extLst>
                  <a:ext uri="{FF2B5EF4-FFF2-40B4-BE49-F238E27FC236}">
                    <a16:creationId xmlns:a16="http://schemas.microsoft.com/office/drawing/2014/main" id="{3F9E3AAB-580B-1B91-3E0A-C172DAAB18B8}"/>
                  </a:ext>
                </a:extLst>
              </p:cNvPr>
              <p:cNvSpPr txBox="1"/>
              <p:nvPr/>
            </p:nvSpPr>
            <p:spPr>
              <a:xfrm>
                <a:off x="2381" y="6002"/>
                <a:ext cx="1993" cy="231"/>
              </a:xfrm>
              <a:prstGeom prst="rect">
                <a:avLst/>
              </a:prstGeom>
              <a:noFill/>
              <a:ln>
                <a:noFill/>
              </a:ln>
            </p:spPr>
            <p:txBody>
              <a:bodyPr wrap="square" lIns="0" tIns="0" rIns="0" bIns="0" anchor="t">
                <a:spAutoFit/>
              </a:bodyPr>
              <a:lstStyle/>
              <a:p>
                <a:pPr algn="r"/>
                <a:r>
                  <a:rPr sz="1400" b="1">
                    <a:solidFill>
                      <a:schemeClr val="tx2"/>
                    </a:solidFill>
                    <a:latin typeface="Roboto" panose="02000000000000000000"/>
                  </a:rPr>
                  <a:t>Real-time Dashboard</a:t>
                </a:r>
              </a:p>
            </p:txBody>
          </p:sp>
          <p:sp>
            <p:nvSpPr>
              <p:cNvPr id="3077" name="TextBox 33">
                <a:extLst>
                  <a:ext uri="{FF2B5EF4-FFF2-40B4-BE49-F238E27FC236}">
                    <a16:creationId xmlns:a16="http://schemas.microsoft.com/office/drawing/2014/main" id="{E791625C-36DC-2970-26A6-52B340607539}"/>
                  </a:ext>
                </a:extLst>
              </p:cNvPr>
              <p:cNvSpPr txBox="1"/>
              <p:nvPr/>
            </p:nvSpPr>
            <p:spPr>
              <a:xfrm>
                <a:off x="9984" y="5917"/>
                <a:ext cx="2077" cy="462"/>
              </a:xfrm>
              <a:prstGeom prst="rect">
                <a:avLst/>
              </a:prstGeom>
              <a:noFill/>
              <a:ln>
                <a:noFill/>
              </a:ln>
            </p:spPr>
            <p:txBody>
              <a:bodyPr wrap="square" lIns="0" tIns="0" rIns="0" bIns="0" anchor="t">
                <a:spAutoFit/>
              </a:bodyPr>
              <a:lstStyle/>
              <a:p>
                <a:pPr algn="l"/>
                <a:r>
                  <a:rPr sz="1400" b="1" dirty="0">
                    <a:solidFill>
                      <a:schemeClr val="tx2"/>
                    </a:solidFill>
                    <a:latin typeface="Roboto" panose="02000000000000000000"/>
                  </a:rPr>
                  <a:t>Lengthy Approval TAT</a:t>
                </a:r>
              </a:p>
            </p:txBody>
          </p:sp>
          <p:sp>
            <p:nvSpPr>
              <p:cNvPr id="3078" name="TextBox 34">
                <a:extLst>
                  <a:ext uri="{FF2B5EF4-FFF2-40B4-BE49-F238E27FC236}">
                    <a16:creationId xmlns:a16="http://schemas.microsoft.com/office/drawing/2014/main" id="{3B72476E-671F-7F1A-361E-C38FE682AC5F}"/>
                  </a:ext>
                </a:extLst>
              </p:cNvPr>
              <p:cNvSpPr txBox="1"/>
              <p:nvPr/>
            </p:nvSpPr>
            <p:spPr>
              <a:xfrm>
                <a:off x="2087" y="6507"/>
                <a:ext cx="2287" cy="231"/>
              </a:xfrm>
              <a:prstGeom prst="rect">
                <a:avLst/>
              </a:prstGeom>
              <a:noFill/>
              <a:ln>
                <a:noFill/>
              </a:ln>
            </p:spPr>
            <p:txBody>
              <a:bodyPr wrap="square" lIns="0" tIns="0" rIns="0" bIns="0" anchor="t">
                <a:spAutoFit/>
              </a:bodyPr>
              <a:lstStyle/>
              <a:p>
                <a:pPr algn="r"/>
                <a:r>
                  <a:rPr sz="1400" b="1" dirty="0">
                    <a:solidFill>
                      <a:schemeClr val="tx2"/>
                    </a:solidFill>
                    <a:latin typeface="Roboto" panose="02000000000000000000"/>
                  </a:rPr>
                  <a:t>Online Contract Drafting</a:t>
                </a:r>
              </a:p>
            </p:txBody>
          </p:sp>
          <p:sp>
            <p:nvSpPr>
              <p:cNvPr id="3079" name="TextBox 37">
                <a:extLst>
                  <a:ext uri="{FF2B5EF4-FFF2-40B4-BE49-F238E27FC236}">
                    <a16:creationId xmlns:a16="http://schemas.microsoft.com/office/drawing/2014/main" id="{DE5CC726-7089-86C2-5B52-60DD7F597D3E}"/>
                  </a:ext>
                </a:extLst>
              </p:cNvPr>
              <p:cNvSpPr txBox="1"/>
              <p:nvPr/>
            </p:nvSpPr>
            <p:spPr>
              <a:xfrm>
                <a:off x="9984" y="6422"/>
                <a:ext cx="1651" cy="231"/>
              </a:xfrm>
              <a:prstGeom prst="rect">
                <a:avLst/>
              </a:prstGeom>
              <a:noFill/>
              <a:ln>
                <a:noFill/>
              </a:ln>
            </p:spPr>
            <p:txBody>
              <a:bodyPr wrap="square" lIns="0" tIns="0" rIns="0" bIns="0" anchor="t">
                <a:spAutoFit/>
              </a:bodyPr>
              <a:lstStyle/>
              <a:p>
                <a:pPr algn="l"/>
                <a:r>
                  <a:rPr sz="1400" b="1">
                    <a:solidFill>
                      <a:schemeClr val="tx2"/>
                    </a:solidFill>
                    <a:latin typeface="Roboto" panose="02000000000000000000"/>
                  </a:rPr>
                  <a:t>Missed Renewals</a:t>
                </a:r>
              </a:p>
            </p:txBody>
          </p:sp>
          <p:sp>
            <p:nvSpPr>
              <p:cNvPr id="3080" name="TextBox 38">
                <a:extLst>
                  <a:ext uri="{FF2B5EF4-FFF2-40B4-BE49-F238E27FC236}">
                    <a16:creationId xmlns:a16="http://schemas.microsoft.com/office/drawing/2014/main" id="{8306ADCF-DCD9-C165-F176-6E3F9C535F9A}"/>
                  </a:ext>
                </a:extLst>
              </p:cNvPr>
              <p:cNvSpPr txBox="1"/>
              <p:nvPr/>
            </p:nvSpPr>
            <p:spPr>
              <a:xfrm>
                <a:off x="2997" y="7011"/>
                <a:ext cx="1377" cy="231"/>
              </a:xfrm>
              <a:prstGeom prst="rect">
                <a:avLst/>
              </a:prstGeom>
              <a:noFill/>
              <a:ln>
                <a:noFill/>
              </a:ln>
            </p:spPr>
            <p:txBody>
              <a:bodyPr wrap="square" lIns="0" tIns="0" rIns="0" bIns="0" anchor="t">
                <a:spAutoFit/>
              </a:bodyPr>
              <a:lstStyle/>
              <a:p>
                <a:pPr algn="r"/>
                <a:r>
                  <a:rPr sz="1400" b="1">
                    <a:solidFill>
                      <a:schemeClr val="tx2"/>
                    </a:solidFill>
                    <a:latin typeface="Roboto" panose="02000000000000000000"/>
                  </a:rPr>
                  <a:t>Digital Signing</a:t>
                </a:r>
              </a:p>
            </p:txBody>
          </p:sp>
          <p:sp>
            <p:nvSpPr>
              <p:cNvPr id="3081" name="TextBox 39">
                <a:extLst>
                  <a:ext uri="{FF2B5EF4-FFF2-40B4-BE49-F238E27FC236}">
                    <a16:creationId xmlns:a16="http://schemas.microsoft.com/office/drawing/2014/main" id="{09A9C95E-1723-F581-7962-E72ABA7F61A9}"/>
                  </a:ext>
                </a:extLst>
              </p:cNvPr>
              <p:cNvSpPr txBox="1"/>
              <p:nvPr/>
            </p:nvSpPr>
            <p:spPr>
              <a:xfrm>
                <a:off x="9984" y="6885"/>
                <a:ext cx="1572" cy="462"/>
              </a:xfrm>
              <a:prstGeom prst="rect">
                <a:avLst/>
              </a:prstGeom>
              <a:noFill/>
              <a:ln>
                <a:noFill/>
              </a:ln>
            </p:spPr>
            <p:txBody>
              <a:bodyPr wrap="square" lIns="0" tIns="0" rIns="0" bIns="0" anchor="t">
                <a:spAutoFit/>
              </a:bodyPr>
              <a:lstStyle/>
              <a:p>
                <a:pPr algn="l"/>
                <a:r>
                  <a:rPr sz="1400" b="1">
                    <a:solidFill>
                      <a:schemeClr val="tx2"/>
                    </a:solidFill>
                    <a:latin typeface="Roboto" panose="02000000000000000000"/>
                  </a:rPr>
                  <a:t>Disjointed Legal
Communication</a:t>
                </a:r>
              </a:p>
            </p:txBody>
          </p:sp>
          <p:sp>
            <p:nvSpPr>
              <p:cNvPr id="3082" name="TextBox 40">
                <a:extLst>
                  <a:ext uri="{FF2B5EF4-FFF2-40B4-BE49-F238E27FC236}">
                    <a16:creationId xmlns:a16="http://schemas.microsoft.com/office/drawing/2014/main" id="{77DB6B9B-67F3-1DDD-F946-F5F08BE4A254}"/>
                  </a:ext>
                </a:extLst>
              </p:cNvPr>
              <p:cNvSpPr txBox="1"/>
              <p:nvPr/>
            </p:nvSpPr>
            <p:spPr>
              <a:xfrm>
                <a:off x="9984" y="5412"/>
                <a:ext cx="1888" cy="231"/>
              </a:xfrm>
              <a:prstGeom prst="rect">
                <a:avLst/>
              </a:prstGeom>
              <a:noFill/>
              <a:ln>
                <a:noFill/>
              </a:ln>
            </p:spPr>
            <p:txBody>
              <a:bodyPr wrap="square" lIns="0" tIns="0" rIns="0" bIns="0" anchor="t">
                <a:spAutoFit/>
              </a:bodyPr>
              <a:lstStyle/>
              <a:p>
                <a:pPr algn="l"/>
                <a:r>
                  <a:rPr sz="1400" b="1">
                    <a:solidFill>
                      <a:schemeClr val="tx2"/>
                    </a:solidFill>
                    <a:latin typeface="Roboto" panose="02000000000000000000"/>
                  </a:rPr>
                  <a:t>Scattered Contracts</a:t>
                </a:r>
              </a:p>
            </p:txBody>
          </p:sp>
        </p:grpSp>
        <p:pic>
          <p:nvPicPr>
            <p:cNvPr id="12" name="Picture 11" descr="Contracthub_logo_secondary">
              <a:extLst>
                <a:ext uri="{FF2B5EF4-FFF2-40B4-BE49-F238E27FC236}">
                  <a16:creationId xmlns:a16="http://schemas.microsoft.com/office/drawing/2014/main" id="{3D085931-168C-46D5-3DEB-AA5F54D45DA0}"/>
                </a:ext>
              </a:extLst>
            </p:cNvPr>
            <p:cNvPicPr>
              <a:picLocks noChangeAspect="1"/>
            </p:cNvPicPr>
            <p:nvPr/>
          </p:nvPicPr>
          <p:blipFill>
            <a:blip r:embed="rId2"/>
            <a:stretch>
              <a:fillRect/>
            </a:stretch>
          </p:blipFill>
          <p:spPr>
            <a:xfrm>
              <a:off x="6289" y="6171"/>
              <a:ext cx="3580" cy="900"/>
            </a:xfrm>
            <a:prstGeom prst="rect">
              <a:avLst/>
            </a:prstGeom>
          </p:spPr>
        </p:pic>
      </p:grpSp>
      <p:sp>
        <p:nvSpPr>
          <p:cNvPr id="3099" name="AutoShape 16">
            <a:extLst>
              <a:ext uri="{FF2B5EF4-FFF2-40B4-BE49-F238E27FC236}">
                <a16:creationId xmlns:a16="http://schemas.microsoft.com/office/drawing/2014/main" id="{AB2F6118-B5C5-5688-8CF8-5286154E41F3}"/>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grpSp>
        <p:nvGrpSpPr>
          <p:cNvPr id="3100" name="Group 3099">
            <a:extLst>
              <a:ext uri="{FF2B5EF4-FFF2-40B4-BE49-F238E27FC236}">
                <a16:creationId xmlns:a16="http://schemas.microsoft.com/office/drawing/2014/main" id="{7899341D-10DD-E8FA-E281-9F800A305435}"/>
              </a:ext>
            </a:extLst>
          </p:cNvPr>
          <p:cNvGrpSpPr/>
          <p:nvPr/>
        </p:nvGrpSpPr>
        <p:grpSpPr>
          <a:xfrm>
            <a:off x="153055" y="5729402"/>
            <a:ext cx="11865196" cy="988305"/>
            <a:chOff x="119805" y="5779277"/>
            <a:chExt cx="11865196" cy="988305"/>
          </a:xfrm>
        </p:grpSpPr>
        <p:pic>
          <p:nvPicPr>
            <p:cNvPr id="3101" name="Picture 2" descr="glenmark-logo">
              <a:extLst>
                <a:ext uri="{FF2B5EF4-FFF2-40B4-BE49-F238E27FC236}">
                  <a16:creationId xmlns:a16="http://schemas.microsoft.com/office/drawing/2014/main" id="{D4461E6F-B36E-420C-4F91-A892D9F7EE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805" y="6070367"/>
              <a:ext cx="947846" cy="535178"/>
            </a:xfrm>
            <a:prstGeom prst="rect">
              <a:avLst/>
            </a:prstGeom>
            <a:noFill/>
            <a:extLst>
              <a:ext uri="{909E8E84-426E-40DD-AFC4-6F175D3DCCD1}">
                <a14:hiddenFill xmlns:a14="http://schemas.microsoft.com/office/drawing/2010/main">
                  <a:solidFill>
                    <a:srgbClr val="FFFFFF"/>
                  </a:solidFill>
                </a14:hiddenFill>
              </a:ext>
            </a:extLst>
          </p:spPr>
        </p:pic>
        <p:pic>
          <p:nvPicPr>
            <p:cNvPr id="3102" name="Picture 4" descr="Sun Pharmaceutical Industries Ltd.">
              <a:extLst>
                <a:ext uri="{FF2B5EF4-FFF2-40B4-BE49-F238E27FC236}">
                  <a16:creationId xmlns:a16="http://schemas.microsoft.com/office/drawing/2014/main" id="{DA8E023A-8F91-65A0-1464-6417538511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2824" y="5855738"/>
              <a:ext cx="652380" cy="789477"/>
            </a:xfrm>
            <a:prstGeom prst="rect">
              <a:avLst/>
            </a:prstGeom>
            <a:noFill/>
            <a:extLst>
              <a:ext uri="{909E8E84-426E-40DD-AFC4-6F175D3DCCD1}">
                <a14:hiddenFill xmlns:a14="http://schemas.microsoft.com/office/drawing/2010/main">
                  <a:solidFill>
                    <a:srgbClr val="FFFFFF"/>
                  </a:solidFill>
                </a14:hiddenFill>
              </a:ext>
            </a:extLst>
          </p:spPr>
        </p:pic>
        <p:pic>
          <p:nvPicPr>
            <p:cNvPr id="3103" name="Picture 14" descr="Luggme Logo">
              <a:extLst>
                <a:ext uri="{FF2B5EF4-FFF2-40B4-BE49-F238E27FC236}">
                  <a16:creationId xmlns:a16="http://schemas.microsoft.com/office/drawing/2014/main" id="{D9148469-0255-C3A5-1AAB-C9DDF73EF7A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70377" y="5805056"/>
              <a:ext cx="961199" cy="840159"/>
            </a:xfrm>
            <a:prstGeom prst="rect">
              <a:avLst/>
            </a:prstGeom>
            <a:noFill/>
            <a:extLst>
              <a:ext uri="{909E8E84-426E-40DD-AFC4-6F175D3DCCD1}">
                <a14:hiddenFill xmlns:a14="http://schemas.microsoft.com/office/drawing/2010/main">
                  <a:solidFill>
                    <a:srgbClr val="FFFFFF"/>
                  </a:solidFill>
                </a14:hiddenFill>
              </a:ext>
            </a:extLst>
          </p:spPr>
        </p:pic>
        <p:pic>
          <p:nvPicPr>
            <p:cNvPr id="3104" name="Picture 22">
              <a:extLst>
                <a:ext uri="{FF2B5EF4-FFF2-40B4-BE49-F238E27FC236}">
                  <a16:creationId xmlns:a16="http://schemas.microsoft.com/office/drawing/2014/main" id="{391856C5-B8BE-A9F1-F3A9-0244B35C0EB9}"/>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613" t="27820" r="-1613" b="47007"/>
            <a:stretch/>
          </p:blipFill>
          <p:spPr bwMode="auto">
            <a:xfrm>
              <a:off x="3141030" y="6132353"/>
              <a:ext cx="1480071" cy="433605"/>
            </a:xfrm>
            <a:prstGeom prst="rect">
              <a:avLst/>
            </a:prstGeom>
            <a:noFill/>
            <a:extLst>
              <a:ext uri="{909E8E84-426E-40DD-AFC4-6F175D3DCCD1}">
                <a14:hiddenFill xmlns:a14="http://schemas.microsoft.com/office/drawing/2010/main">
                  <a:solidFill>
                    <a:srgbClr val="FFFFFF"/>
                  </a:solidFill>
                </a14:hiddenFill>
              </a:ext>
            </a:extLst>
          </p:spPr>
        </p:pic>
        <p:pic>
          <p:nvPicPr>
            <p:cNvPr id="3105" name="Picture 3104">
              <a:extLst>
                <a:ext uri="{FF2B5EF4-FFF2-40B4-BE49-F238E27FC236}">
                  <a16:creationId xmlns:a16="http://schemas.microsoft.com/office/drawing/2014/main" id="{F9EC3D88-D4A6-FEF8-23DB-ECD18BCBA928}"/>
                </a:ext>
              </a:extLst>
            </p:cNvPr>
            <p:cNvPicPr>
              <a:picLocks noChangeAspect="1"/>
            </p:cNvPicPr>
            <p:nvPr/>
          </p:nvPicPr>
          <p:blipFill rotWithShape="1">
            <a:blip r:embed="rId7"/>
            <a:srcRect t="19675" b="5783"/>
            <a:stretch/>
          </p:blipFill>
          <p:spPr>
            <a:xfrm>
              <a:off x="5677523" y="6070367"/>
              <a:ext cx="1143160" cy="511278"/>
            </a:xfrm>
            <a:prstGeom prst="rect">
              <a:avLst/>
            </a:prstGeom>
          </p:spPr>
        </p:pic>
        <p:pic>
          <p:nvPicPr>
            <p:cNvPr id="3106" name="Picture 28" descr="Amar Chitra Katha">
              <a:extLst>
                <a:ext uri="{FF2B5EF4-FFF2-40B4-BE49-F238E27FC236}">
                  <a16:creationId xmlns:a16="http://schemas.microsoft.com/office/drawing/2014/main" id="{8ADEF39D-19F5-A85B-8093-DA2B9685366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042603" y="5779277"/>
              <a:ext cx="942398" cy="942398"/>
            </a:xfrm>
            <a:prstGeom prst="rect">
              <a:avLst/>
            </a:prstGeom>
            <a:noFill/>
            <a:extLst>
              <a:ext uri="{909E8E84-426E-40DD-AFC4-6F175D3DCCD1}">
                <a14:hiddenFill xmlns:a14="http://schemas.microsoft.com/office/drawing/2010/main">
                  <a:solidFill>
                    <a:srgbClr val="FFFFFF"/>
                  </a:solidFill>
                </a14:hiddenFill>
              </a:ext>
            </a:extLst>
          </p:spPr>
        </p:pic>
        <p:pic>
          <p:nvPicPr>
            <p:cNvPr id="3107" name="Picture 3106">
              <a:extLst>
                <a:ext uri="{FF2B5EF4-FFF2-40B4-BE49-F238E27FC236}">
                  <a16:creationId xmlns:a16="http://schemas.microsoft.com/office/drawing/2014/main" id="{895068EC-F7A7-B57D-3A85-E4316F100D09}"/>
                </a:ext>
              </a:extLst>
            </p:cNvPr>
            <p:cNvPicPr>
              <a:picLocks noChangeAspect="1"/>
            </p:cNvPicPr>
            <p:nvPr/>
          </p:nvPicPr>
          <p:blipFill>
            <a:blip r:embed="rId9"/>
            <a:stretch>
              <a:fillRect/>
            </a:stretch>
          </p:blipFill>
          <p:spPr>
            <a:xfrm>
              <a:off x="8213673" y="5996939"/>
              <a:ext cx="1134719" cy="658137"/>
            </a:xfrm>
            <a:prstGeom prst="rect">
              <a:avLst/>
            </a:prstGeom>
          </p:spPr>
        </p:pic>
        <p:pic>
          <p:nvPicPr>
            <p:cNvPr id="3108" name="Picture 30" descr="brand">
              <a:extLst>
                <a:ext uri="{FF2B5EF4-FFF2-40B4-BE49-F238E27FC236}">
                  <a16:creationId xmlns:a16="http://schemas.microsoft.com/office/drawing/2014/main" id="{B8F4BAE6-A248-DB21-E656-22CD053DFDE4}"/>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701783" y="5930731"/>
              <a:ext cx="836851" cy="836851"/>
            </a:xfrm>
            <a:prstGeom prst="rect">
              <a:avLst/>
            </a:prstGeom>
            <a:noFill/>
            <a:extLst>
              <a:ext uri="{909E8E84-426E-40DD-AFC4-6F175D3DCCD1}">
                <a14:hiddenFill xmlns:a14="http://schemas.microsoft.com/office/drawing/2010/main">
                  <a:solidFill>
                    <a:srgbClr val="FFFFFF"/>
                  </a:solidFill>
                </a14:hiddenFill>
              </a:ext>
            </a:extLst>
          </p:spPr>
        </p:pic>
        <p:pic>
          <p:nvPicPr>
            <p:cNvPr id="3109" name="Picture 3108">
              <a:extLst>
                <a:ext uri="{FF2B5EF4-FFF2-40B4-BE49-F238E27FC236}">
                  <a16:creationId xmlns:a16="http://schemas.microsoft.com/office/drawing/2014/main" id="{AEFA0D79-6E98-F917-8EAD-09BFBB3311A8}"/>
                </a:ext>
              </a:extLst>
            </p:cNvPr>
            <p:cNvPicPr>
              <a:picLocks noChangeAspect="1"/>
            </p:cNvPicPr>
            <p:nvPr/>
          </p:nvPicPr>
          <p:blipFill>
            <a:blip r:embed="rId11"/>
            <a:stretch>
              <a:fillRect/>
            </a:stretch>
          </p:blipFill>
          <p:spPr>
            <a:xfrm>
              <a:off x="9537625" y="6070367"/>
              <a:ext cx="1369357" cy="542037"/>
            </a:xfrm>
            <a:prstGeom prst="rect">
              <a:avLst/>
            </a:prstGeom>
          </p:spPr>
        </p:pic>
        <p:pic>
          <p:nvPicPr>
            <p:cNvPr id="3110" name="Picture 3109">
              <a:extLst>
                <a:ext uri="{FF2B5EF4-FFF2-40B4-BE49-F238E27FC236}">
                  <a16:creationId xmlns:a16="http://schemas.microsoft.com/office/drawing/2014/main" id="{0E928099-3186-FB99-F0CE-E64CFEA47565}"/>
                </a:ext>
              </a:extLst>
            </p:cNvPr>
            <p:cNvPicPr>
              <a:picLocks noChangeAspect="1"/>
            </p:cNvPicPr>
            <p:nvPr/>
          </p:nvPicPr>
          <p:blipFill>
            <a:blip r:embed="rId12"/>
            <a:stretch>
              <a:fillRect/>
            </a:stretch>
          </p:blipFill>
          <p:spPr>
            <a:xfrm>
              <a:off x="6995856" y="6055022"/>
              <a:ext cx="1042644" cy="541969"/>
            </a:xfrm>
            <a:prstGeom prst="rect">
              <a:avLst/>
            </a:prstGeom>
          </p:spPr>
        </p:pic>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839788" y="555427"/>
            <a:ext cx="9000898" cy="768350"/>
          </a:xfrm>
          <a:prstGeom prst="rect">
            <a:avLst/>
          </a:prstGeom>
          <a:noFill/>
        </p:spPr>
        <p:txBody>
          <a:bodyPr wrap="square" rtlCol="0">
            <a:spAutoFit/>
          </a:bodyPr>
          <a:lstStyle/>
          <a:p>
            <a:pPr algn="l"/>
            <a:r>
              <a:rPr lang="en-US" sz="4400" dirty="0">
                <a:gradFill>
                  <a:gsLst>
                    <a:gs pos="50000">
                      <a:schemeClr val="accent3"/>
                    </a:gs>
                    <a:gs pos="0">
                      <a:schemeClr val="accent3">
                        <a:lumMod val="25000"/>
                        <a:lumOff val="75000"/>
                      </a:schemeClr>
                    </a:gs>
                    <a:gs pos="100000">
                      <a:schemeClr val="accent3">
                        <a:lumMod val="85000"/>
                      </a:schemeClr>
                    </a:gs>
                  </a:gsLst>
                  <a:lin ang="5400000" scaled="1"/>
                </a:gradFill>
                <a:latin typeface="+mj-lt"/>
                <a:sym typeface="+mn-ea"/>
              </a:rPr>
              <a:t>Simple Process</a:t>
            </a:r>
            <a:endParaRPr lang="en-US" sz="4400" dirty="0">
              <a:latin typeface="+mj-lt"/>
            </a:endParaRPr>
          </a:p>
        </p:txBody>
      </p:sp>
      <p:sp>
        <p:nvSpPr>
          <p:cNvPr id="29" name="TextBox 28"/>
          <p:cNvSpPr txBox="1"/>
          <p:nvPr>
            <p:custDataLst>
              <p:tags r:id="rId1"/>
            </p:custDataLst>
          </p:nvPr>
        </p:nvSpPr>
        <p:spPr>
          <a:xfrm>
            <a:off x="839788" y="3197104"/>
            <a:ext cx="2851925" cy="607695"/>
          </a:xfrm>
          <a:prstGeom prst="rect">
            <a:avLst/>
          </a:prstGeom>
          <a:noFill/>
        </p:spPr>
        <p:txBody>
          <a:bodyPr wrap="square" rtlCol="0">
            <a:spAutoFit/>
          </a:bodyPr>
          <a:lstStyle/>
          <a:p>
            <a:pPr algn="l">
              <a:lnSpc>
                <a:spcPct val="120000"/>
              </a:lnSpc>
            </a:pPr>
            <a:r>
              <a:rPr sz="1400">
                <a:solidFill>
                  <a:schemeClr val="tx2"/>
                </a:solidFill>
                <a:latin typeface="Roboto" panose="02000000000000000000"/>
                <a:sym typeface="+mn-ea"/>
              </a:rPr>
              <a:t>The process begins with a
request for legal agreements.</a:t>
            </a:r>
            <a:endParaRPr lang="en-US" sz="1400" dirty="0">
              <a:solidFill>
                <a:schemeClr val="tx2"/>
              </a:solidFill>
              <a:latin typeface="Roboto" panose="02000000000000000000"/>
              <a:sym typeface="+mn-ea"/>
            </a:endParaRPr>
          </a:p>
        </p:txBody>
      </p:sp>
      <p:sp>
        <p:nvSpPr>
          <p:cNvPr id="30" name="TextBox 29"/>
          <p:cNvSpPr txBox="1"/>
          <p:nvPr>
            <p:custDataLst>
              <p:tags r:id="rId2"/>
            </p:custDataLst>
          </p:nvPr>
        </p:nvSpPr>
        <p:spPr>
          <a:xfrm>
            <a:off x="839788" y="2855513"/>
            <a:ext cx="2851925" cy="410845"/>
          </a:xfrm>
          <a:prstGeom prst="rect">
            <a:avLst/>
          </a:prstGeom>
          <a:noFill/>
        </p:spPr>
        <p:txBody>
          <a:bodyPr wrap="square" rtlCol="0">
            <a:spAutoFit/>
          </a:bodyPr>
          <a:lstStyle/>
          <a:p>
            <a:pPr>
              <a:lnSpc>
                <a:spcPct val="130000"/>
              </a:lnSpc>
            </a:pPr>
            <a:r>
              <a:rPr lang="en-US" sz="1600" dirty="0">
                <a:solidFill>
                  <a:schemeClr val="tx1">
                    <a:lumMod val="95000"/>
                    <a:lumOff val="5000"/>
                  </a:schemeClr>
                </a:solidFill>
                <a:latin typeface="+mj-lt"/>
              </a:rPr>
              <a:t>Initiate Request #1</a:t>
            </a:r>
          </a:p>
        </p:txBody>
      </p:sp>
      <p:sp>
        <p:nvSpPr>
          <p:cNvPr id="33" name="Oval 32"/>
          <p:cNvSpPr/>
          <p:nvPr>
            <p:custDataLst>
              <p:tags r:id="rId3"/>
            </p:custDataLst>
          </p:nvPr>
        </p:nvSpPr>
        <p:spPr>
          <a:xfrm>
            <a:off x="839787" y="2042220"/>
            <a:ext cx="705247" cy="705247"/>
          </a:xfrm>
          <a:prstGeom prst="ellipse">
            <a:avLst/>
          </a:prstGeom>
          <a:gradFill flip="none" rotWithShape="1">
            <a:gsLst>
              <a:gs pos="0">
                <a:schemeClr val="accent1"/>
              </a:gs>
              <a:gs pos="100000">
                <a:schemeClr val="accent1">
                  <a:lumMod val="60000"/>
                  <a:lumOff val="40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4" name="TextBox 33"/>
          <p:cNvSpPr txBox="1"/>
          <p:nvPr>
            <p:custDataLst>
              <p:tags r:id="rId4"/>
            </p:custDataLst>
          </p:nvPr>
        </p:nvSpPr>
        <p:spPr>
          <a:xfrm>
            <a:off x="4670037" y="3197104"/>
            <a:ext cx="2851925" cy="650240"/>
          </a:xfrm>
          <a:prstGeom prst="rect">
            <a:avLst/>
          </a:prstGeom>
          <a:noFill/>
        </p:spPr>
        <p:txBody>
          <a:bodyPr wrap="square" rtlCol="0">
            <a:spAutoFit/>
          </a:bodyPr>
          <a:lstStyle/>
          <a:p>
            <a:pPr>
              <a:lnSpc>
                <a:spcPct val="130000"/>
              </a:lnSpc>
            </a:pPr>
            <a:r>
              <a:rPr lang="en-US" sz="1400" dirty="0">
                <a:solidFill>
                  <a:schemeClr val="tx1">
                    <a:lumMod val="65000"/>
                    <a:lumOff val="35000"/>
                  </a:schemeClr>
                </a:solidFill>
              </a:rPr>
              <a:t>Internal &amp; external reviewers are added to the process.</a:t>
            </a:r>
          </a:p>
        </p:txBody>
      </p:sp>
      <p:sp>
        <p:nvSpPr>
          <p:cNvPr id="35" name="TextBox 34"/>
          <p:cNvSpPr txBox="1"/>
          <p:nvPr>
            <p:custDataLst>
              <p:tags r:id="rId5"/>
            </p:custDataLst>
          </p:nvPr>
        </p:nvSpPr>
        <p:spPr>
          <a:xfrm>
            <a:off x="4670037" y="2855513"/>
            <a:ext cx="2851925" cy="410845"/>
          </a:xfrm>
          <a:prstGeom prst="rect">
            <a:avLst/>
          </a:prstGeom>
          <a:noFill/>
        </p:spPr>
        <p:txBody>
          <a:bodyPr wrap="square" rtlCol="0">
            <a:spAutoFit/>
          </a:bodyPr>
          <a:lstStyle/>
          <a:p>
            <a:pPr>
              <a:lnSpc>
                <a:spcPct val="130000"/>
              </a:lnSpc>
            </a:pPr>
            <a:r>
              <a:rPr lang="en-US" sz="1600" dirty="0">
                <a:solidFill>
                  <a:schemeClr val="tx1">
                    <a:lumMod val="95000"/>
                    <a:lumOff val="5000"/>
                  </a:schemeClr>
                </a:solidFill>
                <a:latin typeface="+mj-lt"/>
              </a:rPr>
              <a:t>Add Reviewers #2</a:t>
            </a:r>
          </a:p>
        </p:txBody>
      </p:sp>
      <p:sp>
        <p:nvSpPr>
          <p:cNvPr id="36" name="Oval 35"/>
          <p:cNvSpPr/>
          <p:nvPr>
            <p:custDataLst>
              <p:tags r:id="rId6"/>
            </p:custDataLst>
          </p:nvPr>
        </p:nvSpPr>
        <p:spPr>
          <a:xfrm>
            <a:off x="4670036" y="2042220"/>
            <a:ext cx="705247" cy="705247"/>
          </a:xfrm>
          <a:prstGeom prst="ellipse">
            <a:avLst/>
          </a:prstGeom>
          <a:gradFill flip="none" rotWithShape="1">
            <a:gsLst>
              <a:gs pos="0">
                <a:schemeClr val="accent2"/>
              </a:gs>
              <a:gs pos="100000">
                <a:schemeClr val="accent2">
                  <a:lumMod val="60000"/>
                  <a:lumOff val="40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9" name="TextBox 38"/>
          <p:cNvSpPr txBox="1"/>
          <p:nvPr>
            <p:custDataLst>
              <p:tags r:id="rId7"/>
            </p:custDataLst>
          </p:nvPr>
        </p:nvSpPr>
        <p:spPr>
          <a:xfrm>
            <a:off x="8500287" y="3197104"/>
            <a:ext cx="2851925" cy="650240"/>
          </a:xfrm>
          <a:prstGeom prst="rect">
            <a:avLst/>
          </a:prstGeom>
          <a:noFill/>
        </p:spPr>
        <p:txBody>
          <a:bodyPr wrap="square" rtlCol="0">
            <a:spAutoFit/>
          </a:bodyPr>
          <a:lstStyle/>
          <a:p>
            <a:pPr>
              <a:lnSpc>
                <a:spcPct val="130000"/>
              </a:lnSpc>
            </a:pPr>
            <a:r>
              <a:rPr lang="en-US" sz="1400" dirty="0">
                <a:solidFill>
                  <a:schemeClr val="tx1">
                    <a:lumMod val="65000"/>
                    <a:lumOff val="35000"/>
                  </a:schemeClr>
                </a:solidFill>
              </a:rPr>
              <a:t>The document is reviewed and approved by the reviewers.</a:t>
            </a:r>
          </a:p>
        </p:txBody>
      </p:sp>
      <p:sp>
        <p:nvSpPr>
          <p:cNvPr id="40" name="TextBox 39"/>
          <p:cNvSpPr txBox="1"/>
          <p:nvPr>
            <p:custDataLst>
              <p:tags r:id="rId8"/>
            </p:custDataLst>
          </p:nvPr>
        </p:nvSpPr>
        <p:spPr>
          <a:xfrm>
            <a:off x="8500287" y="2855513"/>
            <a:ext cx="2851925" cy="410845"/>
          </a:xfrm>
          <a:prstGeom prst="rect">
            <a:avLst/>
          </a:prstGeom>
          <a:noFill/>
        </p:spPr>
        <p:txBody>
          <a:bodyPr wrap="square" rtlCol="0">
            <a:spAutoFit/>
          </a:bodyPr>
          <a:lstStyle/>
          <a:p>
            <a:pPr>
              <a:lnSpc>
                <a:spcPct val="130000"/>
              </a:lnSpc>
            </a:pPr>
            <a:r>
              <a:rPr lang="en-US" sz="1600" dirty="0">
                <a:solidFill>
                  <a:schemeClr val="tx1">
                    <a:lumMod val="95000"/>
                    <a:lumOff val="5000"/>
                  </a:schemeClr>
                </a:solidFill>
                <a:latin typeface="+mj-lt"/>
              </a:rPr>
              <a:t>Review &amp; Approve #3</a:t>
            </a:r>
          </a:p>
        </p:txBody>
      </p:sp>
      <p:sp>
        <p:nvSpPr>
          <p:cNvPr id="41" name="Oval 40"/>
          <p:cNvSpPr/>
          <p:nvPr>
            <p:custDataLst>
              <p:tags r:id="rId9"/>
            </p:custDataLst>
          </p:nvPr>
        </p:nvSpPr>
        <p:spPr>
          <a:xfrm>
            <a:off x="8500286" y="2042220"/>
            <a:ext cx="705247" cy="705247"/>
          </a:xfrm>
          <a:prstGeom prst="ellipse">
            <a:avLst/>
          </a:prstGeom>
          <a:gradFill flip="none" rotWithShape="1">
            <a:gsLst>
              <a:gs pos="0">
                <a:schemeClr val="accent3"/>
              </a:gs>
              <a:gs pos="100000">
                <a:schemeClr val="accent3">
                  <a:lumMod val="60000"/>
                  <a:lumOff val="40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4" name="TextBox 43"/>
          <p:cNvSpPr txBox="1"/>
          <p:nvPr>
            <p:custDataLst>
              <p:tags r:id="rId10"/>
            </p:custDataLst>
          </p:nvPr>
        </p:nvSpPr>
        <p:spPr>
          <a:xfrm>
            <a:off x="839788" y="5575347"/>
            <a:ext cx="2851925" cy="650240"/>
          </a:xfrm>
          <a:prstGeom prst="rect">
            <a:avLst/>
          </a:prstGeom>
          <a:noFill/>
        </p:spPr>
        <p:txBody>
          <a:bodyPr wrap="square" rtlCol="0">
            <a:spAutoFit/>
          </a:bodyPr>
          <a:lstStyle/>
          <a:p>
            <a:pPr>
              <a:lnSpc>
                <a:spcPct val="130000"/>
              </a:lnSpc>
            </a:pPr>
            <a:r>
              <a:rPr lang="en-US" sz="1400" dirty="0">
                <a:solidFill>
                  <a:schemeClr val="tx1">
                    <a:lumMod val="65000"/>
                    <a:lumOff val="35000"/>
                  </a:schemeClr>
                </a:solidFill>
              </a:rPr>
              <a:t>A QR code is generated on each page of the document.</a:t>
            </a:r>
          </a:p>
        </p:txBody>
      </p:sp>
      <p:sp>
        <p:nvSpPr>
          <p:cNvPr id="45" name="TextBox 44"/>
          <p:cNvSpPr txBox="1"/>
          <p:nvPr>
            <p:custDataLst>
              <p:tags r:id="rId11"/>
            </p:custDataLst>
          </p:nvPr>
        </p:nvSpPr>
        <p:spPr>
          <a:xfrm>
            <a:off x="839788" y="5233756"/>
            <a:ext cx="2851925" cy="410845"/>
          </a:xfrm>
          <a:prstGeom prst="rect">
            <a:avLst/>
          </a:prstGeom>
          <a:noFill/>
        </p:spPr>
        <p:txBody>
          <a:bodyPr wrap="square" rtlCol="0">
            <a:spAutoFit/>
          </a:bodyPr>
          <a:lstStyle/>
          <a:p>
            <a:pPr>
              <a:lnSpc>
                <a:spcPct val="130000"/>
              </a:lnSpc>
            </a:pPr>
            <a:r>
              <a:rPr lang="en-US" sz="1600" dirty="0">
                <a:solidFill>
                  <a:schemeClr val="tx1">
                    <a:lumMod val="95000"/>
                    <a:lumOff val="5000"/>
                  </a:schemeClr>
                </a:solidFill>
                <a:latin typeface="+mj-lt"/>
              </a:rPr>
              <a:t>Generate QR code #4</a:t>
            </a:r>
          </a:p>
        </p:txBody>
      </p:sp>
      <p:sp>
        <p:nvSpPr>
          <p:cNvPr id="46" name="Oval 45"/>
          <p:cNvSpPr/>
          <p:nvPr>
            <p:custDataLst>
              <p:tags r:id="rId12"/>
            </p:custDataLst>
          </p:nvPr>
        </p:nvSpPr>
        <p:spPr>
          <a:xfrm>
            <a:off x="839787" y="4420463"/>
            <a:ext cx="705247" cy="705247"/>
          </a:xfrm>
          <a:prstGeom prst="ellipse">
            <a:avLst/>
          </a:prstGeom>
          <a:gradFill flip="none" rotWithShape="1">
            <a:gsLst>
              <a:gs pos="0">
                <a:schemeClr val="accent4"/>
              </a:gs>
              <a:gs pos="100000">
                <a:schemeClr val="accent4">
                  <a:lumMod val="60000"/>
                  <a:lumOff val="40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8" name="TextBox 47"/>
          <p:cNvSpPr txBox="1"/>
          <p:nvPr>
            <p:custDataLst>
              <p:tags r:id="rId13"/>
            </p:custDataLst>
          </p:nvPr>
        </p:nvSpPr>
        <p:spPr>
          <a:xfrm>
            <a:off x="4670037" y="5575347"/>
            <a:ext cx="2851925" cy="650240"/>
          </a:xfrm>
          <a:prstGeom prst="rect">
            <a:avLst/>
          </a:prstGeom>
          <a:noFill/>
        </p:spPr>
        <p:txBody>
          <a:bodyPr wrap="square" rtlCol="0">
            <a:spAutoFit/>
          </a:bodyPr>
          <a:lstStyle/>
          <a:p>
            <a:pPr>
              <a:lnSpc>
                <a:spcPct val="130000"/>
              </a:lnSpc>
            </a:pPr>
            <a:r>
              <a:rPr lang="en-US" sz="1400" dirty="0">
                <a:solidFill>
                  <a:schemeClr val="tx1">
                    <a:lumMod val="65000"/>
                    <a:lumOff val="35000"/>
                  </a:schemeClr>
                </a:solidFill>
              </a:rPr>
              <a:t>The document is printed and signed digitally or physically.</a:t>
            </a:r>
          </a:p>
        </p:txBody>
      </p:sp>
      <p:sp>
        <p:nvSpPr>
          <p:cNvPr id="49" name="TextBox 48"/>
          <p:cNvSpPr txBox="1"/>
          <p:nvPr>
            <p:custDataLst>
              <p:tags r:id="rId14"/>
            </p:custDataLst>
          </p:nvPr>
        </p:nvSpPr>
        <p:spPr>
          <a:xfrm>
            <a:off x="4670037" y="5233756"/>
            <a:ext cx="2851925" cy="410845"/>
          </a:xfrm>
          <a:prstGeom prst="rect">
            <a:avLst/>
          </a:prstGeom>
          <a:noFill/>
        </p:spPr>
        <p:txBody>
          <a:bodyPr wrap="square" rtlCol="0">
            <a:spAutoFit/>
          </a:bodyPr>
          <a:lstStyle/>
          <a:p>
            <a:pPr>
              <a:lnSpc>
                <a:spcPct val="130000"/>
              </a:lnSpc>
            </a:pPr>
            <a:r>
              <a:rPr lang="en-US" sz="1600" dirty="0">
                <a:solidFill>
                  <a:schemeClr val="tx1">
                    <a:lumMod val="95000"/>
                    <a:lumOff val="5000"/>
                  </a:schemeClr>
                </a:solidFill>
                <a:latin typeface="+mj-lt"/>
              </a:rPr>
              <a:t>Print &amp; Sign #5</a:t>
            </a:r>
          </a:p>
        </p:txBody>
      </p:sp>
      <p:sp>
        <p:nvSpPr>
          <p:cNvPr id="50" name="Oval 49"/>
          <p:cNvSpPr/>
          <p:nvPr>
            <p:custDataLst>
              <p:tags r:id="rId15"/>
            </p:custDataLst>
          </p:nvPr>
        </p:nvSpPr>
        <p:spPr>
          <a:xfrm>
            <a:off x="4670036" y="4420463"/>
            <a:ext cx="705247" cy="705247"/>
          </a:xfrm>
          <a:prstGeom prst="ellipse">
            <a:avLst/>
          </a:prstGeom>
          <a:gradFill flip="none" rotWithShape="1">
            <a:gsLst>
              <a:gs pos="0">
                <a:schemeClr val="accent5"/>
              </a:gs>
              <a:gs pos="100000">
                <a:schemeClr val="accent5">
                  <a:lumMod val="60000"/>
                  <a:lumOff val="40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2" name="TextBox 51"/>
          <p:cNvSpPr txBox="1"/>
          <p:nvPr>
            <p:custDataLst>
              <p:tags r:id="rId16"/>
            </p:custDataLst>
          </p:nvPr>
        </p:nvSpPr>
        <p:spPr>
          <a:xfrm>
            <a:off x="8500287" y="5575347"/>
            <a:ext cx="2851925" cy="650240"/>
          </a:xfrm>
          <a:prstGeom prst="rect">
            <a:avLst/>
          </a:prstGeom>
          <a:noFill/>
        </p:spPr>
        <p:txBody>
          <a:bodyPr wrap="square" rtlCol="0">
            <a:spAutoFit/>
          </a:bodyPr>
          <a:lstStyle/>
          <a:p>
            <a:pPr>
              <a:lnSpc>
                <a:spcPct val="130000"/>
              </a:lnSpc>
            </a:pPr>
            <a:r>
              <a:rPr lang="en-US" sz="1400" dirty="0">
                <a:solidFill>
                  <a:schemeClr val="tx1">
                    <a:lumMod val="65000"/>
                    <a:lumOff val="35000"/>
                  </a:schemeClr>
                </a:solidFill>
              </a:rPr>
              <a:t>The signed document is published for distribution.</a:t>
            </a:r>
          </a:p>
        </p:txBody>
      </p:sp>
      <p:sp>
        <p:nvSpPr>
          <p:cNvPr id="53" name="TextBox 52"/>
          <p:cNvSpPr txBox="1"/>
          <p:nvPr>
            <p:custDataLst>
              <p:tags r:id="rId17"/>
            </p:custDataLst>
          </p:nvPr>
        </p:nvSpPr>
        <p:spPr>
          <a:xfrm>
            <a:off x="8500287" y="5233756"/>
            <a:ext cx="2851925" cy="410845"/>
          </a:xfrm>
          <a:prstGeom prst="rect">
            <a:avLst/>
          </a:prstGeom>
          <a:noFill/>
        </p:spPr>
        <p:txBody>
          <a:bodyPr wrap="square" rtlCol="0">
            <a:spAutoFit/>
          </a:bodyPr>
          <a:lstStyle/>
          <a:p>
            <a:pPr>
              <a:lnSpc>
                <a:spcPct val="130000"/>
              </a:lnSpc>
            </a:pPr>
            <a:r>
              <a:rPr lang="en-US" sz="1600" dirty="0">
                <a:solidFill>
                  <a:schemeClr val="tx1">
                    <a:lumMod val="95000"/>
                    <a:lumOff val="5000"/>
                  </a:schemeClr>
                </a:solidFill>
                <a:latin typeface="+mj-lt"/>
              </a:rPr>
              <a:t>Publish Document #6</a:t>
            </a:r>
          </a:p>
        </p:txBody>
      </p:sp>
      <p:sp>
        <p:nvSpPr>
          <p:cNvPr id="54" name="Oval 53"/>
          <p:cNvSpPr/>
          <p:nvPr>
            <p:custDataLst>
              <p:tags r:id="rId18"/>
            </p:custDataLst>
          </p:nvPr>
        </p:nvSpPr>
        <p:spPr>
          <a:xfrm>
            <a:off x="8500286" y="4420463"/>
            <a:ext cx="705247" cy="705247"/>
          </a:xfrm>
          <a:prstGeom prst="ellipse">
            <a:avLst/>
          </a:prstGeom>
          <a:gradFill flip="none" rotWithShape="1">
            <a:gsLst>
              <a:gs pos="0">
                <a:schemeClr val="accent6"/>
              </a:gs>
              <a:gs pos="100000">
                <a:schemeClr val="accent6">
                  <a:lumMod val="60000"/>
                  <a:lumOff val="40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pic>
        <p:nvPicPr>
          <p:cNvPr id="5" name="Graphic 4"/>
          <p:cNvPicPr>
            <a:picLocks noChangeAspect="1"/>
          </p:cNvPicPr>
          <p:nvPr>
            <p:custDataLst>
              <p:tags r:id="rId19"/>
            </p:custDataLst>
          </p:nvPr>
        </p:nvPicPr>
        <p:blipFill>
          <a:blip r:embed="rId21">
            <a:extLst>
              <a:ext uri="{96DAC541-7B7A-43D3-8B79-37D633B846F1}">
                <asvg:svgBlip xmlns:asvg="http://schemas.microsoft.com/office/drawing/2016/SVG/main" r:embed="rId22"/>
              </a:ext>
            </a:extLst>
          </a:blip>
          <a:stretch>
            <a:fillRect/>
          </a:stretch>
        </p:blipFill>
        <p:spPr>
          <a:xfrm>
            <a:off x="1054227" y="2266256"/>
            <a:ext cx="276225" cy="257175"/>
          </a:xfrm>
          <a:prstGeom prst="rect">
            <a:avLst/>
          </a:prstGeom>
        </p:spPr>
      </p:pic>
      <p:pic>
        <p:nvPicPr>
          <p:cNvPr id="8" name="Picture 7" descr="add-user"/>
          <p:cNvPicPr>
            <a:picLocks noChangeAspect="1"/>
          </p:cNvPicPr>
          <p:nvPr/>
        </p:nvPicPr>
        <p:blipFill>
          <a:blip r:embed="rId23"/>
          <a:stretch>
            <a:fillRect/>
          </a:stretch>
        </p:blipFill>
        <p:spPr>
          <a:xfrm>
            <a:off x="4862195" y="2221865"/>
            <a:ext cx="339725" cy="339725"/>
          </a:xfrm>
          <a:prstGeom prst="rect">
            <a:avLst/>
          </a:prstGeom>
        </p:spPr>
      </p:pic>
      <p:pic>
        <p:nvPicPr>
          <p:cNvPr id="9" name="Picture 8" descr="file"/>
          <p:cNvPicPr>
            <a:picLocks noChangeAspect="1"/>
          </p:cNvPicPr>
          <p:nvPr/>
        </p:nvPicPr>
        <p:blipFill>
          <a:blip r:embed="rId24"/>
          <a:stretch>
            <a:fillRect/>
          </a:stretch>
        </p:blipFill>
        <p:spPr>
          <a:xfrm>
            <a:off x="8655685" y="2200910"/>
            <a:ext cx="370205" cy="370205"/>
          </a:xfrm>
          <a:prstGeom prst="rect">
            <a:avLst/>
          </a:prstGeom>
        </p:spPr>
      </p:pic>
      <p:pic>
        <p:nvPicPr>
          <p:cNvPr id="10" name="Picture 9" descr="qr-code (7)"/>
          <p:cNvPicPr>
            <a:picLocks noChangeAspect="1"/>
          </p:cNvPicPr>
          <p:nvPr/>
        </p:nvPicPr>
        <p:blipFill>
          <a:blip r:embed="rId25"/>
          <a:stretch>
            <a:fillRect/>
          </a:stretch>
        </p:blipFill>
        <p:spPr>
          <a:xfrm>
            <a:off x="1017905" y="4615815"/>
            <a:ext cx="346075" cy="346075"/>
          </a:xfrm>
          <a:prstGeom prst="rect">
            <a:avLst/>
          </a:prstGeom>
        </p:spPr>
      </p:pic>
      <p:pic>
        <p:nvPicPr>
          <p:cNvPr id="11" name="Picture 10" descr="agreement"/>
          <p:cNvPicPr>
            <a:picLocks noChangeAspect="1"/>
          </p:cNvPicPr>
          <p:nvPr/>
        </p:nvPicPr>
        <p:blipFill>
          <a:blip r:embed="rId26"/>
          <a:stretch>
            <a:fillRect/>
          </a:stretch>
        </p:blipFill>
        <p:spPr>
          <a:xfrm>
            <a:off x="4835525" y="4573270"/>
            <a:ext cx="407670" cy="407670"/>
          </a:xfrm>
          <a:prstGeom prst="rect">
            <a:avLst/>
          </a:prstGeom>
        </p:spPr>
      </p:pic>
      <p:pic>
        <p:nvPicPr>
          <p:cNvPr id="12" name="Picture 11" descr="arrow-up"/>
          <p:cNvPicPr>
            <a:picLocks noChangeAspect="1"/>
          </p:cNvPicPr>
          <p:nvPr/>
        </p:nvPicPr>
        <p:blipFill>
          <a:blip r:embed="rId27"/>
          <a:stretch>
            <a:fillRect/>
          </a:stretch>
        </p:blipFill>
        <p:spPr>
          <a:xfrm>
            <a:off x="8686165" y="4603115"/>
            <a:ext cx="330200" cy="330200"/>
          </a:xfrm>
          <a:prstGeom prst="rect">
            <a:avLst/>
          </a:prstGeom>
        </p:spPr>
      </p:pic>
      <p:sp>
        <p:nvSpPr>
          <p:cNvPr id="13" name="Text Box 12"/>
          <p:cNvSpPr txBox="1"/>
          <p:nvPr/>
        </p:nvSpPr>
        <p:spPr>
          <a:xfrm>
            <a:off x="883285" y="1266825"/>
            <a:ext cx="3267075" cy="368300"/>
          </a:xfrm>
          <a:prstGeom prst="rect">
            <a:avLst/>
          </a:prstGeom>
          <a:noFill/>
        </p:spPr>
        <p:txBody>
          <a:bodyPr wrap="square" rtlCol="0">
            <a:spAutoFit/>
          </a:bodyPr>
          <a:lstStyle/>
          <a:p>
            <a:r>
              <a:rPr lang="en-US" i="1">
                <a:solidFill>
                  <a:schemeClr val="tx1">
                    <a:lumMod val="50000"/>
                    <a:lumOff val="50000"/>
                  </a:schemeClr>
                </a:solidFill>
              </a:rPr>
              <a:t>Easy To Use Process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39788" y="547172"/>
            <a:ext cx="10512425" cy="646331"/>
          </a:xfrm>
          <a:prstGeom prst="rect">
            <a:avLst/>
          </a:prstGeom>
          <a:noFill/>
        </p:spPr>
        <p:txBody>
          <a:bodyPr wrap="square" rtlCol="0">
            <a:spAutoFit/>
          </a:bodyPr>
          <a:lstStyle/>
          <a:p>
            <a:pPr algn="ctr"/>
            <a:r>
              <a:rPr lang="en-US" sz="3600" dirty="0">
                <a:gradFill>
                  <a:gsLst>
                    <a:gs pos="50000">
                      <a:schemeClr val="accent3"/>
                    </a:gs>
                    <a:gs pos="0">
                      <a:schemeClr val="accent3">
                        <a:lumMod val="25000"/>
                        <a:lumOff val="75000"/>
                      </a:schemeClr>
                    </a:gs>
                    <a:gs pos="100000">
                      <a:schemeClr val="accent3">
                        <a:lumMod val="85000"/>
                      </a:schemeClr>
                    </a:gs>
                  </a:gsLst>
                  <a:lin ang="5400000" scaled="1"/>
                </a:gradFill>
                <a:latin typeface="+mj-lt"/>
              </a:rPr>
              <a:t>Smart Drafting - From Hours to Minutes.</a:t>
            </a:r>
          </a:p>
        </p:txBody>
      </p:sp>
      <p:sp>
        <p:nvSpPr>
          <p:cNvPr id="18" name="Text Box 17"/>
          <p:cNvSpPr txBox="1"/>
          <p:nvPr/>
        </p:nvSpPr>
        <p:spPr>
          <a:xfrm>
            <a:off x="979805" y="4317365"/>
            <a:ext cx="3210560" cy="398780"/>
          </a:xfrm>
          <a:prstGeom prst="rect">
            <a:avLst/>
          </a:prstGeom>
          <a:noFill/>
        </p:spPr>
        <p:txBody>
          <a:bodyPr wrap="square" rtlCol="0">
            <a:spAutoFit/>
          </a:bodyPr>
          <a:lstStyle/>
          <a:p>
            <a:r>
              <a:rPr lang="en-US" altLang="en-US" sz="2000" b="1" dirty="0" err="1">
                <a:solidFill>
                  <a:schemeClr val="tx2"/>
                </a:solidFill>
                <a:latin typeface="Roboto" panose="02000000000000000000" charset="0"/>
                <a:cs typeface="Roboto" panose="02000000000000000000" charset="0"/>
                <a:sym typeface="+mn-ea"/>
              </a:rPr>
              <a:t>Initiator / Contract Creator</a:t>
            </a:r>
          </a:p>
        </p:txBody>
      </p:sp>
      <p:grpSp>
        <p:nvGrpSpPr>
          <p:cNvPr id="9" name="Group 8"/>
          <p:cNvGrpSpPr/>
          <p:nvPr/>
        </p:nvGrpSpPr>
        <p:grpSpPr>
          <a:xfrm>
            <a:off x="3532505" y="1981835"/>
            <a:ext cx="2891155" cy="2113915"/>
            <a:chOff x="7208" y="3579"/>
            <a:chExt cx="5568" cy="3908"/>
          </a:xfrm>
        </p:grpSpPr>
        <p:sp>
          <p:nvSpPr>
            <p:cNvPr id="3" name="Oval Callout 2"/>
            <p:cNvSpPr/>
            <p:nvPr/>
          </p:nvSpPr>
          <p:spPr>
            <a:xfrm rot="5400000">
              <a:off x="8038" y="2749"/>
              <a:ext cx="3909" cy="5568"/>
            </a:xfrm>
            <a:prstGeom prst="wedgeEllipseCallout">
              <a:avLst/>
            </a:prstGeom>
            <a:solidFill>
              <a:schemeClr val="accent2">
                <a:lumMod val="20000"/>
                <a:lumOff val="8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4" name="Text Box 3"/>
            <p:cNvSpPr txBox="1"/>
            <p:nvPr/>
          </p:nvSpPr>
          <p:spPr>
            <a:xfrm>
              <a:off x="7577" y="4487"/>
              <a:ext cx="4832" cy="2360"/>
            </a:xfrm>
            <a:prstGeom prst="rect">
              <a:avLst/>
            </a:prstGeom>
            <a:noFill/>
          </p:spPr>
          <p:txBody>
            <a:bodyPr wrap="square" rtlCol="0">
              <a:noAutofit/>
            </a:bodyPr>
            <a:lstStyle/>
            <a:p>
              <a:pPr algn="ctr">
                <a:lnSpc>
                  <a:spcPct val="120000"/>
                </a:lnSpc>
              </a:pPr>
              <a:r>
                <a:rPr lang="en-US" altLang="en-US" sz="1600" i="1" dirty="0">
                  <a:solidFill>
                    <a:schemeClr val="tx1"/>
                  </a:solidFill>
                  <a:latin typeface="Poppins SemiBold" panose="00000700000000000000" pitchFamily="2" charset="0"/>
                  <a:ea typeface="+mn-lt"/>
                  <a:cs typeface="Poppins SemiBold" panose="00000700000000000000" pitchFamily="2" charset="0"/>
                  <a:sym typeface="+mn-ea"/>
                </a:rPr>
                <a:t>I used to spend hours finding old clauses - now I draft in minutes using templates.</a:t>
              </a:r>
            </a:p>
          </p:txBody>
        </p:sp>
      </p:grpSp>
      <p:sp>
        <p:nvSpPr>
          <p:cNvPr id="27" name="Flowchart: Terminator 26"/>
          <p:cNvSpPr/>
          <p:nvPr/>
        </p:nvSpPr>
        <p:spPr>
          <a:xfrm>
            <a:off x="7647939" y="1859280"/>
            <a:ext cx="3550285" cy="697865"/>
          </a:xfrm>
          <a:prstGeom prst="flowChartTerminator">
            <a:avLst/>
          </a:prstGeom>
          <a:solidFill>
            <a:schemeClr val="bg1"/>
          </a:solidFill>
          <a:ln>
            <a:solidFill>
              <a:schemeClr val="accent1">
                <a:lumMod val="20000"/>
                <a:lumOff val="8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grpSp>
        <p:nvGrpSpPr>
          <p:cNvPr id="29" name="Group 28"/>
          <p:cNvGrpSpPr/>
          <p:nvPr/>
        </p:nvGrpSpPr>
        <p:grpSpPr>
          <a:xfrm>
            <a:off x="7654665" y="2024182"/>
            <a:ext cx="3550285" cy="1652905"/>
            <a:chOff x="12057" y="964"/>
            <a:chExt cx="5591" cy="2603"/>
          </a:xfrm>
        </p:grpSpPr>
        <p:sp>
          <p:nvSpPr>
            <p:cNvPr id="30" name="Flowchart: Terminator 29"/>
            <p:cNvSpPr/>
            <p:nvPr/>
          </p:nvSpPr>
          <p:spPr>
            <a:xfrm>
              <a:off x="12057" y="2468"/>
              <a:ext cx="5591" cy="1099"/>
            </a:xfrm>
            <a:prstGeom prst="flowChartTerminator">
              <a:avLst/>
            </a:prstGeom>
            <a:solidFill>
              <a:schemeClr val="bg1"/>
            </a:solidFill>
            <a:ln>
              <a:solidFill>
                <a:schemeClr val="accent1">
                  <a:lumMod val="20000"/>
                  <a:lumOff val="8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dirty="0"/>
            </a:p>
          </p:txBody>
        </p:sp>
        <p:sp>
          <p:nvSpPr>
            <p:cNvPr id="31" name="Text Box 30"/>
            <p:cNvSpPr txBox="1"/>
            <p:nvPr/>
          </p:nvSpPr>
          <p:spPr>
            <a:xfrm>
              <a:off x="12627" y="964"/>
              <a:ext cx="4189" cy="580"/>
            </a:xfrm>
            <a:prstGeom prst="rect">
              <a:avLst/>
            </a:prstGeom>
            <a:noFill/>
          </p:spPr>
          <p:txBody>
            <a:bodyPr wrap="square" rtlCol="0">
              <a:spAutoFit/>
            </a:bodyPr>
            <a:lstStyle/>
            <a:p>
              <a:pPr algn="ctr"/>
              <a:r>
                <a:rPr lang="en-US" b="1" dirty="0"/>
                <a:t>Select Template</a:t>
              </a:r>
            </a:p>
          </p:txBody>
        </p:sp>
      </p:grpSp>
      <p:grpSp>
        <p:nvGrpSpPr>
          <p:cNvPr id="32" name="Group 31"/>
          <p:cNvGrpSpPr/>
          <p:nvPr/>
        </p:nvGrpSpPr>
        <p:grpSpPr>
          <a:xfrm>
            <a:off x="7684769" y="3982918"/>
            <a:ext cx="3550285" cy="697865"/>
            <a:chOff x="12057" y="2468"/>
            <a:chExt cx="5591" cy="1099"/>
          </a:xfrm>
        </p:grpSpPr>
        <p:sp>
          <p:nvSpPr>
            <p:cNvPr id="33" name="Flowchart: Terminator 32"/>
            <p:cNvSpPr/>
            <p:nvPr/>
          </p:nvSpPr>
          <p:spPr>
            <a:xfrm>
              <a:off x="12057" y="2468"/>
              <a:ext cx="5591" cy="1099"/>
            </a:xfrm>
            <a:prstGeom prst="flowChartTerminator">
              <a:avLst/>
            </a:prstGeom>
            <a:solidFill>
              <a:schemeClr val="bg1"/>
            </a:solidFill>
            <a:ln>
              <a:solidFill>
                <a:schemeClr val="accent1">
                  <a:lumMod val="20000"/>
                  <a:lumOff val="8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34" name="Text Box 33"/>
            <p:cNvSpPr txBox="1"/>
            <p:nvPr/>
          </p:nvSpPr>
          <p:spPr>
            <a:xfrm>
              <a:off x="12813" y="2737"/>
              <a:ext cx="4189" cy="580"/>
            </a:xfrm>
            <a:prstGeom prst="rect">
              <a:avLst/>
            </a:prstGeom>
            <a:noFill/>
          </p:spPr>
          <p:txBody>
            <a:bodyPr wrap="square" rtlCol="0">
              <a:spAutoFit/>
            </a:bodyPr>
            <a:lstStyle/>
            <a:p>
              <a:pPr algn="ctr"/>
              <a:r>
                <a:rPr lang="en-US" b="1"/>
                <a:t>Draft Contract</a:t>
              </a:r>
            </a:p>
          </p:txBody>
        </p:sp>
      </p:grpSp>
      <p:grpSp>
        <p:nvGrpSpPr>
          <p:cNvPr id="35" name="Group 34"/>
          <p:cNvGrpSpPr/>
          <p:nvPr/>
        </p:nvGrpSpPr>
        <p:grpSpPr>
          <a:xfrm>
            <a:off x="7719693" y="5053449"/>
            <a:ext cx="3550285" cy="714375"/>
            <a:chOff x="12057" y="2468"/>
            <a:chExt cx="5591" cy="1125"/>
          </a:xfrm>
        </p:grpSpPr>
        <p:sp>
          <p:nvSpPr>
            <p:cNvPr id="36" name="Flowchart: Terminator 35"/>
            <p:cNvSpPr/>
            <p:nvPr/>
          </p:nvSpPr>
          <p:spPr>
            <a:xfrm>
              <a:off x="12057" y="2468"/>
              <a:ext cx="5591" cy="1099"/>
            </a:xfrm>
            <a:prstGeom prst="flowChartTerminator">
              <a:avLst/>
            </a:prstGeom>
            <a:solidFill>
              <a:schemeClr val="bg1"/>
            </a:solidFill>
            <a:ln>
              <a:solidFill>
                <a:schemeClr val="accent1">
                  <a:lumMod val="20000"/>
                  <a:lumOff val="8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37" name="Text Box 36"/>
            <p:cNvSpPr txBox="1"/>
            <p:nvPr/>
          </p:nvSpPr>
          <p:spPr>
            <a:xfrm>
              <a:off x="12758" y="2575"/>
              <a:ext cx="4189" cy="1018"/>
            </a:xfrm>
            <a:prstGeom prst="rect">
              <a:avLst/>
            </a:prstGeom>
            <a:noFill/>
          </p:spPr>
          <p:txBody>
            <a:bodyPr wrap="square" rtlCol="0">
              <a:spAutoFit/>
            </a:bodyPr>
            <a:lstStyle/>
            <a:p>
              <a:pPr algn="ctr"/>
              <a:r>
                <a:rPr lang="en-US" b="1" dirty="0"/>
                <a:t>Submit for Review &amp; Approval</a:t>
              </a:r>
            </a:p>
          </p:txBody>
        </p:sp>
      </p:grpSp>
      <p:cxnSp>
        <p:nvCxnSpPr>
          <p:cNvPr id="39" name="Straight Arrow Connector 38"/>
          <p:cNvCxnSpPr>
            <a:cxnSpLocks/>
          </p:cNvCxnSpPr>
          <p:nvPr/>
        </p:nvCxnSpPr>
        <p:spPr>
          <a:xfrm flipV="1">
            <a:off x="6543675" y="2411277"/>
            <a:ext cx="991235" cy="470988"/>
          </a:xfrm>
          <a:prstGeom prst="straightConnector1">
            <a:avLst/>
          </a:prstGeom>
          <a:ln w="6350" cap="flat" cmpd="sng" algn="ctr">
            <a:solidFill>
              <a:schemeClr val="accent1"/>
            </a:solidFill>
            <a:prstDash val="dash"/>
            <a:miter lim="800000"/>
            <a:tailEnd type="arrow" w="med" len="med"/>
          </a:ln>
        </p:spPr>
        <p:style>
          <a:lnRef idx="0">
            <a:schemeClr val="accent1"/>
          </a:lnRef>
          <a:fillRef idx="0">
            <a:srgbClr val="FFFFFF"/>
          </a:fillRef>
          <a:effectRef idx="0">
            <a:srgbClr val="FFFFFF"/>
          </a:effectRef>
          <a:fontRef idx="minor">
            <a:schemeClr val="tx1"/>
          </a:fontRef>
        </p:style>
      </p:cxnSp>
      <p:cxnSp>
        <p:nvCxnSpPr>
          <p:cNvPr id="40" name="Straight Arrow Connector 39"/>
          <p:cNvCxnSpPr>
            <a:cxnSpLocks/>
          </p:cNvCxnSpPr>
          <p:nvPr/>
        </p:nvCxnSpPr>
        <p:spPr>
          <a:xfrm>
            <a:off x="6543675" y="3347085"/>
            <a:ext cx="1011555" cy="0"/>
          </a:xfrm>
          <a:prstGeom prst="straightConnector1">
            <a:avLst/>
          </a:prstGeom>
          <a:ln w="6350" cap="flat" cmpd="sng" algn="ctr">
            <a:solidFill>
              <a:schemeClr val="accent1"/>
            </a:solidFill>
            <a:prstDash val="dash"/>
            <a:miter lim="800000"/>
            <a:tailEnd type="arrow" w="med" len="med"/>
          </a:ln>
        </p:spPr>
        <p:style>
          <a:lnRef idx="0">
            <a:schemeClr val="accent1"/>
          </a:lnRef>
          <a:fillRef idx="0">
            <a:srgbClr val="FFFFFF"/>
          </a:fillRef>
          <a:effectRef idx="0">
            <a:srgbClr val="FFFFFF"/>
          </a:effectRef>
          <a:fontRef idx="minor">
            <a:schemeClr val="tx1"/>
          </a:fontRef>
        </p:style>
      </p:cxnSp>
      <p:cxnSp>
        <p:nvCxnSpPr>
          <p:cNvPr id="41" name="Straight Arrow Connector 40"/>
          <p:cNvCxnSpPr>
            <a:cxnSpLocks/>
          </p:cNvCxnSpPr>
          <p:nvPr/>
        </p:nvCxnSpPr>
        <p:spPr>
          <a:xfrm>
            <a:off x="6321425" y="3843020"/>
            <a:ext cx="1213485" cy="310713"/>
          </a:xfrm>
          <a:prstGeom prst="straightConnector1">
            <a:avLst/>
          </a:prstGeom>
          <a:ln w="6350" cap="flat" cmpd="sng" algn="ctr">
            <a:solidFill>
              <a:schemeClr val="accent1"/>
            </a:solidFill>
            <a:prstDash val="dash"/>
            <a:miter lim="800000"/>
            <a:tailEnd type="arrow" w="med" len="med"/>
          </a:ln>
        </p:spPr>
        <p:style>
          <a:lnRef idx="0">
            <a:schemeClr val="accent1"/>
          </a:lnRef>
          <a:fillRef idx="0">
            <a:srgbClr val="FFFFFF"/>
          </a:fillRef>
          <a:effectRef idx="0">
            <a:srgbClr val="FFFFFF"/>
          </a:effectRef>
          <a:fontRef idx="minor">
            <a:schemeClr val="tx1"/>
          </a:fontRef>
        </p:style>
      </p:cxnSp>
      <p:cxnSp>
        <p:nvCxnSpPr>
          <p:cNvPr id="42" name="Straight Arrow Connector 41"/>
          <p:cNvCxnSpPr>
            <a:cxnSpLocks/>
          </p:cNvCxnSpPr>
          <p:nvPr/>
        </p:nvCxnSpPr>
        <p:spPr>
          <a:xfrm>
            <a:off x="5845810" y="4095750"/>
            <a:ext cx="1689100" cy="1112792"/>
          </a:xfrm>
          <a:prstGeom prst="straightConnector1">
            <a:avLst/>
          </a:prstGeom>
          <a:ln w="6350" cap="flat" cmpd="sng" algn="ctr">
            <a:solidFill>
              <a:schemeClr val="accent1"/>
            </a:solidFill>
            <a:prstDash val="dash"/>
            <a:miter lim="800000"/>
            <a:tailEnd type="arrow" w="med" len="med"/>
          </a:ln>
        </p:spPr>
        <p:style>
          <a:lnRef idx="0">
            <a:schemeClr val="accent1"/>
          </a:lnRef>
          <a:fillRef idx="0">
            <a:srgbClr val="FFFFFF"/>
          </a:fillRef>
          <a:effectRef idx="0">
            <a:srgbClr val="FFFFFF"/>
          </a:effectRef>
          <a:fontRef idx="minor">
            <a:schemeClr val="tx1"/>
          </a:fontRef>
        </p:style>
      </p:cxnSp>
      <p:sp>
        <p:nvSpPr>
          <p:cNvPr id="43" name="Text Box 27">
            <a:extLst>
              <a:ext uri="{FF2B5EF4-FFF2-40B4-BE49-F238E27FC236}">
                <a16:creationId xmlns:a16="http://schemas.microsoft.com/office/drawing/2014/main" id="{AB753B6E-DCBC-FB03-638A-54A370DE17DF}"/>
              </a:ext>
            </a:extLst>
          </p:cNvPr>
          <p:cNvSpPr txBox="1"/>
          <p:nvPr/>
        </p:nvSpPr>
        <p:spPr>
          <a:xfrm>
            <a:off x="8016615" y="3124344"/>
            <a:ext cx="2660015" cy="368300"/>
          </a:xfrm>
          <a:prstGeom prst="rect">
            <a:avLst/>
          </a:prstGeom>
          <a:noFill/>
          <a:ln>
            <a:noFill/>
          </a:ln>
        </p:spPr>
        <p:txBody>
          <a:bodyPr wrap="square" rtlCol="0">
            <a:spAutoFit/>
          </a:bodyPr>
          <a:lstStyle/>
          <a:p>
            <a:pPr algn="ctr"/>
            <a:r>
              <a:rPr lang="en-US" b="1" dirty="0"/>
              <a:t>Access Clause Library</a:t>
            </a:r>
          </a:p>
        </p:txBody>
      </p:sp>
      <p:pic>
        <p:nvPicPr>
          <p:cNvPr id="2050" name="Picture 2" descr="businesswoman in red suit looking at phone">
            <a:extLst>
              <a:ext uri="{FF2B5EF4-FFF2-40B4-BE49-F238E27FC236}">
                <a16:creationId xmlns:a16="http://schemas.microsoft.com/office/drawing/2014/main" id="{E51E6CB2-6925-2416-F5CE-664A7A250AF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21172" y="1482089"/>
            <a:ext cx="1783272" cy="254668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bg1"/>
            </a:gs>
            <a:gs pos="0">
              <a:srgbClr val="93B7FF">
                <a:alpha val="7451"/>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6" name="TextBox 5"/>
          <p:cNvSpPr txBox="1"/>
          <p:nvPr/>
        </p:nvSpPr>
        <p:spPr>
          <a:xfrm>
            <a:off x="839787" y="408627"/>
            <a:ext cx="10512425" cy="954107"/>
          </a:xfrm>
          <a:prstGeom prst="rect">
            <a:avLst/>
          </a:prstGeom>
          <a:noFill/>
        </p:spPr>
        <p:txBody>
          <a:bodyPr wrap="square" rtlCol="0">
            <a:spAutoFit/>
          </a:bodyPr>
          <a:lstStyle/>
          <a:p>
            <a:pPr algn="ctr"/>
            <a:r>
              <a:rPr lang="en-US" sz="3600" dirty="0">
                <a:gradFill>
                  <a:gsLst>
                    <a:gs pos="50000">
                      <a:schemeClr val="accent3"/>
                    </a:gs>
                    <a:gs pos="0">
                      <a:schemeClr val="accent3">
                        <a:lumMod val="25000"/>
                        <a:lumOff val="75000"/>
                      </a:schemeClr>
                    </a:gs>
                    <a:gs pos="100000">
                      <a:schemeClr val="accent3">
                        <a:lumMod val="85000"/>
                      </a:schemeClr>
                    </a:gs>
                  </a:gsLst>
                  <a:lin ang="5400000" scaled="1"/>
                </a:gradFill>
                <a:latin typeface="+mj-lt"/>
                <a:sym typeface="+mn-ea"/>
              </a:rPr>
              <a:t>Initiator</a:t>
            </a:r>
            <a:r>
              <a:rPr lang="en-US" sz="4000" dirty="0">
                <a:gradFill>
                  <a:gsLst>
                    <a:gs pos="50000">
                      <a:schemeClr val="accent3"/>
                    </a:gs>
                    <a:gs pos="0">
                      <a:schemeClr val="accent3">
                        <a:lumMod val="25000"/>
                        <a:lumOff val="75000"/>
                      </a:schemeClr>
                    </a:gs>
                    <a:gs pos="100000">
                      <a:schemeClr val="accent3">
                        <a:lumMod val="85000"/>
                      </a:schemeClr>
                    </a:gs>
                  </a:gsLst>
                  <a:lin ang="5400000" scaled="1"/>
                </a:gradFill>
                <a:latin typeface="+mj-lt"/>
                <a:sym typeface="+mn-ea"/>
              </a:rPr>
              <a:t> / Contract Creator</a:t>
            </a:r>
          </a:p>
          <a:p>
            <a:pPr algn="ctr"/>
            <a:r>
              <a:rPr lang="en-US" sz="1600" b="1" dirty="0">
                <a:latin typeface="Poppins SemiBold" panose="00000700000000000000" pitchFamily="2" charset="0"/>
                <a:cs typeface="Poppins SemiBold" panose="00000700000000000000" pitchFamily="2" charset="0"/>
                <a:sym typeface="+mn-ea"/>
              </a:rPr>
              <a:t>Journey to create contract</a:t>
            </a:r>
            <a:endParaRPr lang="en-US" sz="1600" b="1" dirty="0">
              <a:latin typeface="Poppins SemiBold" panose="00000700000000000000" pitchFamily="2" charset="0"/>
              <a:cs typeface="Poppins SemiBold" panose="00000700000000000000" pitchFamily="2" charset="0"/>
            </a:endParaRPr>
          </a:p>
        </p:txBody>
      </p:sp>
      <p:pic>
        <p:nvPicPr>
          <p:cNvPr id="2" name="create contract  agreement_new">
            <a:hlinkClick r:id="" action="ppaction://media"/>
            <a:extLst>
              <a:ext uri="{FF2B5EF4-FFF2-40B4-BE49-F238E27FC236}">
                <a16:creationId xmlns:a16="http://schemas.microsoft.com/office/drawing/2014/main" id="{C7F57D5E-2035-41F8-417D-58E696093865}"/>
              </a:ext>
            </a:extLst>
          </p:cNvPr>
          <p:cNvPicPr>
            <a:picLocks noChangeAspect="1"/>
          </p:cNvPicPr>
          <p:nvPr>
            <a:videoFile r:link="rId3"/>
            <p:extLst>
              <p:ext uri="{DAA4B4D4-6D71-4841-9C94-3DE7FCFB9230}">
                <p14:media xmlns:p14="http://schemas.microsoft.com/office/powerpoint/2010/main" r:embed="rId2"/>
              </p:ext>
            </p:extLst>
          </p:nvPr>
        </p:nvPicPr>
        <p:blipFill>
          <a:blip r:embed="rId5"/>
          <a:stretch>
            <a:fillRect/>
          </a:stretch>
        </p:blipFill>
        <p:spPr>
          <a:xfrm>
            <a:off x="1568644" y="1551709"/>
            <a:ext cx="9113211" cy="5126182"/>
          </a:xfrm>
          <a:prstGeom prst="rect">
            <a:avLst/>
          </a:prstGeom>
          <a:ln w="79375" cap="rnd">
            <a:solidFill>
              <a:schemeClr val="tx2"/>
            </a:solidFill>
          </a:ln>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173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after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54182" y="547172"/>
            <a:ext cx="10798031" cy="1200329"/>
          </a:xfrm>
          <a:prstGeom prst="rect">
            <a:avLst/>
          </a:prstGeom>
          <a:noFill/>
        </p:spPr>
        <p:txBody>
          <a:bodyPr wrap="square" rtlCol="0">
            <a:spAutoFit/>
          </a:bodyPr>
          <a:lstStyle/>
          <a:p>
            <a:pPr algn="ctr"/>
            <a:r>
              <a:rPr lang="en-US" sz="3600" dirty="0">
                <a:gradFill>
                  <a:gsLst>
                    <a:gs pos="50000">
                      <a:schemeClr val="accent3"/>
                    </a:gs>
                    <a:gs pos="0">
                      <a:schemeClr val="accent3">
                        <a:lumMod val="25000"/>
                        <a:lumOff val="75000"/>
                      </a:schemeClr>
                    </a:gs>
                    <a:gs pos="100000">
                      <a:schemeClr val="accent3">
                        <a:lumMod val="85000"/>
                      </a:schemeClr>
                    </a:gs>
                  </a:gsLst>
                  <a:lin ang="5400000" scaled="1"/>
                </a:gradFill>
                <a:latin typeface="+mj-lt"/>
              </a:rPr>
              <a:t>Streamlined Approvals - Fast, Secure, and Traceable.</a:t>
            </a:r>
          </a:p>
        </p:txBody>
      </p:sp>
      <p:sp>
        <p:nvSpPr>
          <p:cNvPr id="18" name="Text Box 17"/>
          <p:cNvSpPr txBox="1"/>
          <p:nvPr/>
        </p:nvSpPr>
        <p:spPr>
          <a:xfrm>
            <a:off x="979805" y="4822190"/>
            <a:ext cx="3210560" cy="398780"/>
          </a:xfrm>
          <a:prstGeom prst="rect">
            <a:avLst/>
          </a:prstGeom>
          <a:noFill/>
        </p:spPr>
        <p:txBody>
          <a:bodyPr wrap="square" rtlCol="0">
            <a:spAutoFit/>
          </a:bodyPr>
          <a:lstStyle/>
          <a:p>
            <a:pPr algn="ctr"/>
            <a:r>
              <a:rPr lang="en-US" altLang="en-US" sz="2000" b="1" dirty="0" err="1">
                <a:solidFill>
                  <a:schemeClr val="tx2"/>
                </a:solidFill>
                <a:latin typeface="Roboto" panose="02000000000000000000" charset="0"/>
                <a:cs typeface="Roboto" panose="02000000000000000000" charset="0"/>
                <a:sym typeface="+mn-ea"/>
              </a:rPr>
              <a:t>Reviewer / Approver</a:t>
            </a:r>
          </a:p>
        </p:txBody>
      </p:sp>
      <p:grpSp>
        <p:nvGrpSpPr>
          <p:cNvPr id="9" name="Group 8"/>
          <p:cNvGrpSpPr/>
          <p:nvPr/>
        </p:nvGrpSpPr>
        <p:grpSpPr>
          <a:xfrm>
            <a:off x="3574985" y="2503019"/>
            <a:ext cx="2849187" cy="2182418"/>
            <a:chOff x="7209" y="3730"/>
            <a:chExt cx="5568" cy="3909"/>
          </a:xfrm>
        </p:grpSpPr>
        <p:sp>
          <p:nvSpPr>
            <p:cNvPr id="3" name="Oval Callout 2"/>
            <p:cNvSpPr/>
            <p:nvPr/>
          </p:nvSpPr>
          <p:spPr>
            <a:xfrm rot="5400000">
              <a:off x="8038" y="2901"/>
              <a:ext cx="3909" cy="5568"/>
            </a:xfrm>
            <a:prstGeom prst="wedgeEllipseCallout">
              <a:avLst/>
            </a:prstGeom>
            <a:solidFill>
              <a:schemeClr val="accent2">
                <a:lumMod val="20000"/>
                <a:lumOff val="8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4" name="Text Box 3"/>
            <p:cNvSpPr txBox="1"/>
            <p:nvPr/>
          </p:nvSpPr>
          <p:spPr>
            <a:xfrm>
              <a:off x="7577" y="4487"/>
              <a:ext cx="4832" cy="3106"/>
            </a:xfrm>
            <a:prstGeom prst="rect">
              <a:avLst/>
            </a:prstGeom>
            <a:noFill/>
          </p:spPr>
          <p:txBody>
            <a:bodyPr wrap="square" rtlCol="0">
              <a:noAutofit/>
            </a:bodyPr>
            <a:lstStyle/>
            <a:p>
              <a:pPr algn="ctr">
                <a:lnSpc>
                  <a:spcPct val="120000"/>
                </a:lnSpc>
              </a:pPr>
              <a:r>
                <a:rPr lang="en-US" sz="1600" i="1" dirty="0">
                  <a:latin typeface="Poppins SemiBold" panose="00000700000000000000" pitchFamily="2" charset="0"/>
                  <a:ea typeface="+mn-lt"/>
                  <a:cs typeface="Poppins SemiBold" panose="00000700000000000000" pitchFamily="2" charset="0"/>
                </a:rPr>
                <a:t>No more email delays - get instant notifications, review contracts online, and approve securely</a:t>
              </a:r>
              <a:endParaRPr lang="en-US" altLang="en-US" sz="1600" i="1" dirty="0">
                <a:latin typeface="Poppins SemiBold" panose="00000700000000000000" pitchFamily="2" charset="0"/>
                <a:ea typeface="+mn-lt"/>
                <a:cs typeface="Poppins SemiBold" panose="00000700000000000000" pitchFamily="2" charset="0"/>
                <a:sym typeface="+mn-ea"/>
              </a:endParaRPr>
            </a:p>
          </p:txBody>
        </p:sp>
      </p:grpSp>
      <p:grpSp>
        <p:nvGrpSpPr>
          <p:cNvPr id="12" name="Group 11"/>
          <p:cNvGrpSpPr/>
          <p:nvPr>
            <p:custDataLst>
              <p:tags r:id="rId1"/>
            </p:custDataLst>
          </p:nvPr>
        </p:nvGrpSpPr>
        <p:grpSpPr>
          <a:xfrm>
            <a:off x="7656195" y="2072005"/>
            <a:ext cx="3550285" cy="697865"/>
            <a:chOff x="12057" y="2468"/>
            <a:chExt cx="5591" cy="1099"/>
          </a:xfrm>
        </p:grpSpPr>
        <p:sp>
          <p:nvSpPr>
            <p:cNvPr id="10" name="Flowchart: Terminator 9"/>
            <p:cNvSpPr/>
            <p:nvPr>
              <p:custDataLst>
                <p:tags r:id="rId8"/>
              </p:custDataLst>
            </p:nvPr>
          </p:nvSpPr>
          <p:spPr>
            <a:xfrm>
              <a:off x="12057" y="2468"/>
              <a:ext cx="5591" cy="1099"/>
            </a:xfrm>
            <a:prstGeom prst="flowChartTerminator">
              <a:avLst/>
            </a:prstGeom>
            <a:solidFill>
              <a:schemeClr val="bg1"/>
            </a:solidFill>
            <a:ln>
              <a:solidFill>
                <a:schemeClr val="accent1">
                  <a:lumMod val="20000"/>
                  <a:lumOff val="8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11" name="Text Box 10"/>
            <p:cNvSpPr txBox="1"/>
            <p:nvPr>
              <p:custDataLst>
                <p:tags r:id="rId9"/>
              </p:custDataLst>
            </p:nvPr>
          </p:nvSpPr>
          <p:spPr>
            <a:xfrm>
              <a:off x="12813" y="2722"/>
              <a:ext cx="4189" cy="580"/>
            </a:xfrm>
            <a:prstGeom prst="rect">
              <a:avLst/>
            </a:prstGeom>
            <a:noFill/>
            <a:ln>
              <a:noFill/>
            </a:ln>
          </p:spPr>
          <p:txBody>
            <a:bodyPr wrap="square" rtlCol="0">
              <a:spAutoFit/>
            </a:bodyPr>
            <a:lstStyle/>
            <a:p>
              <a:pPr algn="ctr"/>
              <a:r>
                <a:rPr lang="en-US" b="1"/>
                <a:t>Receive Notification</a:t>
              </a:r>
            </a:p>
          </p:txBody>
        </p:sp>
      </p:grpSp>
      <p:grpSp>
        <p:nvGrpSpPr>
          <p:cNvPr id="26" name="Group 25"/>
          <p:cNvGrpSpPr/>
          <p:nvPr>
            <p:custDataLst>
              <p:tags r:id="rId2"/>
            </p:custDataLst>
          </p:nvPr>
        </p:nvGrpSpPr>
        <p:grpSpPr>
          <a:xfrm>
            <a:off x="7678420" y="3361055"/>
            <a:ext cx="3550285" cy="697865"/>
            <a:chOff x="12057" y="2468"/>
            <a:chExt cx="5591" cy="1099"/>
          </a:xfrm>
        </p:grpSpPr>
        <p:sp>
          <p:nvSpPr>
            <p:cNvPr id="27" name="Flowchart: Terminator 26"/>
            <p:cNvSpPr/>
            <p:nvPr>
              <p:custDataLst>
                <p:tags r:id="rId6"/>
              </p:custDataLst>
            </p:nvPr>
          </p:nvSpPr>
          <p:spPr>
            <a:xfrm>
              <a:off x="12057" y="2468"/>
              <a:ext cx="5591" cy="1099"/>
            </a:xfrm>
            <a:prstGeom prst="flowChartTerminator">
              <a:avLst/>
            </a:prstGeom>
            <a:solidFill>
              <a:schemeClr val="bg1"/>
            </a:solidFill>
            <a:ln>
              <a:solidFill>
                <a:schemeClr val="accent1">
                  <a:lumMod val="20000"/>
                  <a:lumOff val="8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28" name="Text Box 27"/>
            <p:cNvSpPr txBox="1"/>
            <p:nvPr>
              <p:custDataLst>
                <p:tags r:id="rId7"/>
              </p:custDataLst>
            </p:nvPr>
          </p:nvSpPr>
          <p:spPr>
            <a:xfrm>
              <a:off x="12813" y="2737"/>
              <a:ext cx="4189" cy="580"/>
            </a:xfrm>
            <a:prstGeom prst="rect">
              <a:avLst/>
            </a:prstGeom>
            <a:noFill/>
            <a:ln>
              <a:noFill/>
            </a:ln>
          </p:spPr>
          <p:txBody>
            <a:bodyPr wrap="square" rtlCol="0">
              <a:spAutoFit/>
            </a:bodyPr>
            <a:lstStyle/>
            <a:p>
              <a:pPr algn="ctr"/>
              <a:r>
                <a:rPr lang="en-US" b="1"/>
                <a:t>Review Online</a:t>
              </a:r>
            </a:p>
          </p:txBody>
        </p:sp>
      </p:grpSp>
      <p:grpSp>
        <p:nvGrpSpPr>
          <p:cNvPr id="29" name="Group 28"/>
          <p:cNvGrpSpPr/>
          <p:nvPr>
            <p:custDataLst>
              <p:tags r:id="rId3"/>
            </p:custDataLst>
          </p:nvPr>
        </p:nvGrpSpPr>
        <p:grpSpPr>
          <a:xfrm>
            <a:off x="7668895" y="4659630"/>
            <a:ext cx="3550285" cy="697865"/>
            <a:chOff x="12057" y="2468"/>
            <a:chExt cx="5591" cy="1099"/>
          </a:xfrm>
        </p:grpSpPr>
        <p:sp>
          <p:nvSpPr>
            <p:cNvPr id="30" name="Flowchart: Terminator 29"/>
            <p:cNvSpPr/>
            <p:nvPr>
              <p:custDataLst>
                <p:tags r:id="rId4"/>
              </p:custDataLst>
            </p:nvPr>
          </p:nvSpPr>
          <p:spPr>
            <a:xfrm>
              <a:off x="12057" y="2468"/>
              <a:ext cx="5591" cy="1099"/>
            </a:xfrm>
            <a:prstGeom prst="flowChartTerminator">
              <a:avLst/>
            </a:prstGeom>
            <a:solidFill>
              <a:schemeClr val="bg1"/>
            </a:solidFill>
            <a:ln>
              <a:solidFill>
                <a:schemeClr val="accent1">
                  <a:lumMod val="20000"/>
                  <a:lumOff val="8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31" name="Text Box 30"/>
            <p:cNvSpPr txBox="1"/>
            <p:nvPr>
              <p:custDataLst>
                <p:tags r:id="rId5"/>
              </p:custDataLst>
            </p:nvPr>
          </p:nvSpPr>
          <p:spPr>
            <a:xfrm>
              <a:off x="12813" y="2722"/>
              <a:ext cx="4189" cy="580"/>
            </a:xfrm>
            <a:prstGeom prst="rect">
              <a:avLst/>
            </a:prstGeom>
            <a:noFill/>
          </p:spPr>
          <p:txBody>
            <a:bodyPr wrap="square" rtlCol="0">
              <a:spAutoFit/>
            </a:bodyPr>
            <a:lstStyle/>
            <a:p>
              <a:pPr algn="ctr"/>
              <a:r>
                <a:rPr lang="en-US" b="1"/>
                <a:t>Approve Securely</a:t>
              </a:r>
            </a:p>
          </p:txBody>
        </p:sp>
      </p:grpSp>
      <p:cxnSp>
        <p:nvCxnSpPr>
          <p:cNvPr id="38" name="Straight Arrow Connector 37"/>
          <p:cNvCxnSpPr/>
          <p:nvPr/>
        </p:nvCxnSpPr>
        <p:spPr>
          <a:xfrm flipV="1">
            <a:off x="6361430" y="2486660"/>
            <a:ext cx="1173480" cy="384175"/>
          </a:xfrm>
          <a:prstGeom prst="straightConnector1">
            <a:avLst/>
          </a:prstGeom>
          <a:ln w="6350" cap="flat" cmpd="sng" algn="ctr">
            <a:solidFill>
              <a:schemeClr val="accent1"/>
            </a:solidFill>
            <a:prstDash val="dash"/>
            <a:miter lim="800000"/>
            <a:tailEnd type="arrow" w="med" len="med"/>
          </a:ln>
        </p:spPr>
        <p:style>
          <a:lnRef idx="0">
            <a:schemeClr val="accent1"/>
          </a:lnRef>
          <a:fillRef idx="0">
            <a:srgbClr val="FFFFFF"/>
          </a:fillRef>
          <a:effectRef idx="0">
            <a:srgbClr val="FFFFFF"/>
          </a:effectRef>
          <a:fontRef idx="minor">
            <a:schemeClr val="tx1"/>
          </a:fontRef>
        </p:style>
      </p:cxnSp>
      <p:cxnSp>
        <p:nvCxnSpPr>
          <p:cNvPr id="39" name="Straight Arrow Connector 38"/>
          <p:cNvCxnSpPr/>
          <p:nvPr/>
        </p:nvCxnSpPr>
        <p:spPr>
          <a:xfrm flipV="1">
            <a:off x="6552565" y="3712845"/>
            <a:ext cx="940435" cy="10160"/>
          </a:xfrm>
          <a:prstGeom prst="straightConnector1">
            <a:avLst/>
          </a:prstGeom>
          <a:ln w="6350" cap="flat" cmpd="sng" algn="ctr">
            <a:solidFill>
              <a:schemeClr val="accent1"/>
            </a:solidFill>
            <a:prstDash val="dash"/>
            <a:miter lim="800000"/>
            <a:tailEnd type="arrow" w="med" len="med"/>
          </a:ln>
        </p:spPr>
        <p:style>
          <a:lnRef idx="0">
            <a:schemeClr val="accent1"/>
          </a:lnRef>
          <a:fillRef idx="0">
            <a:srgbClr val="FFFFFF"/>
          </a:fillRef>
          <a:effectRef idx="0">
            <a:srgbClr val="FFFFFF"/>
          </a:effectRef>
          <a:fontRef idx="minor">
            <a:schemeClr val="tx1"/>
          </a:fontRef>
        </p:style>
      </p:cxnSp>
      <p:cxnSp>
        <p:nvCxnSpPr>
          <p:cNvPr id="40" name="Straight Arrow Connector 39"/>
          <p:cNvCxnSpPr/>
          <p:nvPr/>
        </p:nvCxnSpPr>
        <p:spPr>
          <a:xfrm>
            <a:off x="6423660" y="4385945"/>
            <a:ext cx="991235" cy="434975"/>
          </a:xfrm>
          <a:prstGeom prst="straightConnector1">
            <a:avLst/>
          </a:prstGeom>
          <a:ln w="6350" cap="flat" cmpd="sng" algn="ctr">
            <a:solidFill>
              <a:schemeClr val="accent1"/>
            </a:solidFill>
            <a:prstDash val="dash"/>
            <a:miter lim="800000"/>
            <a:tailEnd type="arrow" w="med" len="med"/>
          </a:ln>
        </p:spPr>
        <p:style>
          <a:lnRef idx="0">
            <a:schemeClr val="accent1"/>
          </a:lnRef>
          <a:fillRef idx="0">
            <a:srgbClr val="FFFFFF"/>
          </a:fillRef>
          <a:effectRef idx="0">
            <a:srgbClr val="FFFFFF"/>
          </a:effectRef>
          <a:fontRef idx="minor">
            <a:schemeClr val="tx1"/>
          </a:fontRef>
        </p:style>
      </p:cxnSp>
      <p:pic>
        <p:nvPicPr>
          <p:cNvPr id="5" name="Picture 4" descr="Businessman approving beneficial relationships"/>
          <p:cNvPicPr>
            <a:picLocks noChangeAspect="1"/>
          </p:cNvPicPr>
          <p:nvPr/>
        </p:nvPicPr>
        <p:blipFill>
          <a:blip r:embed="rId11"/>
          <a:stretch>
            <a:fillRect/>
          </a:stretch>
        </p:blipFill>
        <p:spPr>
          <a:xfrm>
            <a:off x="1354455" y="2418715"/>
            <a:ext cx="2375535" cy="231965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bg1"/>
            </a:gs>
            <a:gs pos="0">
              <a:srgbClr val="93B7FF">
                <a:alpha val="7451"/>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6" name="TextBox 5"/>
          <p:cNvSpPr txBox="1"/>
          <p:nvPr/>
        </p:nvSpPr>
        <p:spPr>
          <a:xfrm>
            <a:off x="839788" y="547172"/>
            <a:ext cx="10512425" cy="646331"/>
          </a:xfrm>
          <a:prstGeom prst="rect">
            <a:avLst/>
          </a:prstGeom>
          <a:noFill/>
        </p:spPr>
        <p:txBody>
          <a:bodyPr wrap="square" rtlCol="0">
            <a:spAutoFit/>
          </a:bodyPr>
          <a:lstStyle/>
          <a:p>
            <a:pPr indent="457200" algn="ctr"/>
            <a:r>
              <a:rPr lang="en-US" sz="3600" dirty="0">
                <a:gradFill>
                  <a:gsLst>
                    <a:gs pos="50000">
                      <a:schemeClr val="accent3"/>
                    </a:gs>
                    <a:gs pos="0">
                      <a:schemeClr val="accent3">
                        <a:lumMod val="25000"/>
                        <a:lumOff val="75000"/>
                      </a:schemeClr>
                    </a:gs>
                    <a:gs pos="100000">
                      <a:schemeClr val="accent3">
                        <a:lumMod val="85000"/>
                      </a:schemeClr>
                    </a:gs>
                  </a:gsLst>
                  <a:lin ang="5400000" scaled="1"/>
                </a:gradFill>
                <a:latin typeface="+mj-lt"/>
              </a:rPr>
              <a:t>Review, edit, and approve online</a:t>
            </a:r>
          </a:p>
        </p:txBody>
      </p:sp>
      <p:pic>
        <p:nvPicPr>
          <p:cNvPr id="2" name="revierver">
            <a:hlinkClick r:id="" action="ppaction://media"/>
            <a:extLst>
              <a:ext uri="{FF2B5EF4-FFF2-40B4-BE49-F238E27FC236}">
                <a16:creationId xmlns:a16="http://schemas.microsoft.com/office/drawing/2014/main" id="{FCBA86C1-4126-6581-1DA3-505CF109B08F}"/>
              </a:ext>
            </a:extLst>
          </p:cNvPr>
          <p:cNvPicPr>
            <a:picLocks noChangeAspect="1"/>
          </p:cNvPicPr>
          <p:nvPr>
            <a:videoFile r:link="rId3"/>
            <p:extLst>
              <p:ext uri="{DAA4B4D4-6D71-4841-9C94-3DE7FCFB9230}">
                <p14:media xmlns:p14="http://schemas.microsoft.com/office/powerpoint/2010/main" r:embed="rId2"/>
              </p:ext>
            </p:extLst>
          </p:nvPr>
        </p:nvPicPr>
        <p:blipFill>
          <a:blip r:embed="rId5"/>
          <a:stretch>
            <a:fillRect/>
          </a:stretch>
        </p:blipFill>
        <p:spPr>
          <a:xfrm>
            <a:off x="1580701" y="1466646"/>
            <a:ext cx="9030597" cy="5079710"/>
          </a:xfrm>
          <a:prstGeom prst="rect">
            <a:avLst/>
          </a:prstGeom>
          <a:ln w="79375" cap="rnd">
            <a:solidFill>
              <a:schemeClr val="tx2"/>
            </a:solidFill>
          </a:ln>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4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after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74345" y="251629"/>
            <a:ext cx="10512425" cy="1200329"/>
          </a:xfrm>
          <a:prstGeom prst="rect">
            <a:avLst/>
          </a:prstGeom>
          <a:noFill/>
        </p:spPr>
        <p:txBody>
          <a:bodyPr wrap="square" rtlCol="0">
            <a:spAutoFit/>
          </a:bodyPr>
          <a:lstStyle/>
          <a:p>
            <a:pPr algn="ctr"/>
            <a:r>
              <a:rPr lang="en-US" sz="3600" dirty="0" err="1">
                <a:gradFill>
                  <a:gsLst>
                    <a:gs pos="50000">
                      <a:schemeClr val="accent3"/>
                    </a:gs>
                    <a:gs pos="0">
                      <a:schemeClr val="accent3">
                        <a:lumMod val="25000"/>
                        <a:lumOff val="75000"/>
                      </a:schemeClr>
                    </a:gs>
                    <a:gs pos="100000">
                      <a:schemeClr val="accent3">
                        <a:lumMod val="85000"/>
                      </a:schemeClr>
                    </a:gs>
                  </a:gsLst>
                  <a:lin ang="5400000" scaled="1"/>
                </a:gradFill>
                <a:latin typeface="+mj-lt"/>
              </a:rPr>
              <a:t>eSigning</a:t>
            </a:r>
            <a:r>
              <a:rPr lang="en-US" sz="3600" dirty="0">
                <a:gradFill>
                  <a:gsLst>
                    <a:gs pos="50000">
                      <a:schemeClr val="accent3"/>
                    </a:gs>
                    <a:gs pos="0">
                      <a:schemeClr val="accent3">
                        <a:lumMod val="25000"/>
                        <a:lumOff val="75000"/>
                      </a:schemeClr>
                    </a:gs>
                    <a:gs pos="100000">
                      <a:schemeClr val="accent3">
                        <a:lumMod val="85000"/>
                      </a:schemeClr>
                    </a:gs>
                  </a:gsLst>
                  <a:lin ang="5400000" scaled="1"/>
                </a:gradFill>
                <a:latin typeface="+mj-lt"/>
              </a:rPr>
              <a:t> Made Effortless - Secure, Compliant, and Auditable</a:t>
            </a:r>
          </a:p>
        </p:txBody>
      </p:sp>
      <p:grpSp>
        <p:nvGrpSpPr>
          <p:cNvPr id="2" name="Group 1">
            <a:extLst>
              <a:ext uri="{FF2B5EF4-FFF2-40B4-BE49-F238E27FC236}">
                <a16:creationId xmlns:a16="http://schemas.microsoft.com/office/drawing/2014/main" id="{A7B5BF2D-E7FA-78D5-ED39-A0C938CAA11C}"/>
              </a:ext>
            </a:extLst>
          </p:cNvPr>
          <p:cNvGrpSpPr/>
          <p:nvPr/>
        </p:nvGrpSpPr>
        <p:grpSpPr>
          <a:xfrm>
            <a:off x="979805" y="1982830"/>
            <a:ext cx="10248900" cy="4634865"/>
            <a:chOff x="979805" y="1830425"/>
            <a:chExt cx="10248900" cy="4634865"/>
          </a:xfrm>
        </p:grpSpPr>
        <p:sp>
          <p:nvSpPr>
            <p:cNvPr id="18" name="Text Box 17"/>
            <p:cNvSpPr txBox="1"/>
            <p:nvPr/>
          </p:nvSpPr>
          <p:spPr>
            <a:xfrm>
              <a:off x="979805" y="4580610"/>
              <a:ext cx="3210560" cy="398780"/>
            </a:xfrm>
            <a:prstGeom prst="rect">
              <a:avLst/>
            </a:prstGeom>
            <a:noFill/>
          </p:spPr>
          <p:txBody>
            <a:bodyPr wrap="square" rtlCol="0">
              <a:spAutoFit/>
            </a:bodyPr>
            <a:lstStyle/>
            <a:p>
              <a:pPr algn="ctr"/>
              <a:r>
                <a:rPr lang="en-US" altLang="en-US" sz="2000" b="1" dirty="0" err="1">
                  <a:solidFill>
                    <a:schemeClr val="tx2"/>
                  </a:solidFill>
                  <a:latin typeface="Roboto" panose="02000000000000000000" charset="0"/>
                  <a:cs typeface="Roboto" panose="02000000000000000000" charset="0"/>
                  <a:sym typeface="+mn-ea"/>
                </a:rPr>
                <a:t>Signer (CXO / Director)</a:t>
              </a:r>
            </a:p>
          </p:txBody>
        </p:sp>
        <p:grpSp>
          <p:nvGrpSpPr>
            <p:cNvPr id="9" name="Group 8"/>
            <p:cNvGrpSpPr/>
            <p:nvPr/>
          </p:nvGrpSpPr>
          <p:grpSpPr>
            <a:xfrm>
              <a:off x="3859356" y="2464155"/>
              <a:ext cx="2564765" cy="2032635"/>
              <a:chOff x="7209" y="3579"/>
              <a:chExt cx="5568" cy="3909"/>
            </a:xfrm>
          </p:grpSpPr>
          <p:sp>
            <p:nvSpPr>
              <p:cNvPr id="3" name="Oval Callout 2"/>
              <p:cNvSpPr/>
              <p:nvPr/>
            </p:nvSpPr>
            <p:spPr>
              <a:xfrm rot="5400000">
                <a:off x="8038" y="2749"/>
                <a:ext cx="3909" cy="5568"/>
              </a:xfrm>
              <a:prstGeom prst="wedgeEllipseCallout">
                <a:avLst/>
              </a:prstGeom>
              <a:solidFill>
                <a:schemeClr val="accent2">
                  <a:lumMod val="20000"/>
                  <a:lumOff val="8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4" name="Text Box 3"/>
              <p:cNvSpPr txBox="1"/>
              <p:nvPr/>
            </p:nvSpPr>
            <p:spPr>
              <a:xfrm>
                <a:off x="7577" y="4687"/>
                <a:ext cx="4832" cy="2360"/>
              </a:xfrm>
              <a:prstGeom prst="rect">
                <a:avLst/>
              </a:prstGeom>
              <a:noFill/>
            </p:spPr>
            <p:txBody>
              <a:bodyPr wrap="square" rtlCol="0">
                <a:noAutofit/>
              </a:bodyPr>
              <a:lstStyle/>
              <a:p>
                <a:pPr algn="ctr">
                  <a:lnSpc>
                    <a:spcPct val="120000"/>
                  </a:lnSpc>
                </a:pPr>
                <a:r>
                  <a:rPr lang="en-US" altLang="en-US" sz="1600" i="1" dirty="0">
                    <a:latin typeface="Poppins SemiBold" panose="00000700000000000000" pitchFamily="2" charset="0"/>
                    <a:ea typeface="+mn-lt"/>
                    <a:cs typeface="Poppins SemiBold" panose="00000700000000000000" pitchFamily="2" charset="0"/>
                    <a:sym typeface="+mn-ea"/>
                  </a:rPr>
                  <a:t>One click e-sign - Fully Compliant &amp; Auditable</a:t>
                </a:r>
              </a:p>
            </p:txBody>
          </p:sp>
        </p:grpSp>
        <p:grpSp>
          <p:nvGrpSpPr>
            <p:cNvPr id="12" name="Group 11"/>
            <p:cNvGrpSpPr/>
            <p:nvPr>
              <p:custDataLst>
                <p:tags r:id="rId1"/>
              </p:custDataLst>
            </p:nvPr>
          </p:nvGrpSpPr>
          <p:grpSpPr>
            <a:xfrm>
              <a:off x="7656195" y="1830425"/>
              <a:ext cx="3550285" cy="697865"/>
              <a:chOff x="12057" y="2468"/>
              <a:chExt cx="5591" cy="1099"/>
            </a:xfrm>
          </p:grpSpPr>
          <p:sp>
            <p:nvSpPr>
              <p:cNvPr id="10" name="Flowchart: Terminator 9"/>
              <p:cNvSpPr/>
              <p:nvPr>
                <p:custDataLst>
                  <p:tags r:id="rId14"/>
                </p:custDataLst>
              </p:nvPr>
            </p:nvSpPr>
            <p:spPr>
              <a:xfrm>
                <a:off x="12057" y="2468"/>
                <a:ext cx="5591" cy="1099"/>
              </a:xfrm>
              <a:prstGeom prst="flowChartTerminator">
                <a:avLst/>
              </a:prstGeom>
              <a:solidFill>
                <a:schemeClr val="bg1"/>
              </a:solidFill>
              <a:ln>
                <a:solidFill>
                  <a:schemeClr val="accent1">
                    <a:lumMod val="20000"/>
                    <a:lumOff val="8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11" name="Text Box 10"/>
              <p:cNvSpPr txBox="1"/>
              <p:nvPr>
                <p:custDataLst>
                  <p:tags r:id="rId15"/>
                </p:custDataLst>
              </p:nvPr>
            </p:nvSpPr>
            <p:spPr>
              <a:xfrm>
                <a:off x="12324" y="2722"/>
                <a:ext cx="4978" cy="580"/>
              </a:xfrm>
              <a:prstGeom prst="rect">
                <a:avLst/>
              </a:prstGeom>
              <a:noFill/>
              <a:ln>
                <a:noFill/>
              </a:ln>
            </p:spPr>
            <p:txBody>
              <a:bodyPr wrap="square" rtlCol="0">
                <a:spAutoFit/>
              </a:bodyPr>
              <a:lstStyle/>
              <a:p>
                <a:pPr algn="ctr"/>
                <a:r>
                  <a:rPr lang="en-US" b="1"/>
                  <a:t>Signer Identity Authorization</a:t>
                </a:r>
              </a:p>
            </p:txBody>
          </p:sp>
        </p:grpSp>
        <p:grpSp>
          <p:nvGrpSpPr>
            <p:cNvPr id="26" name="Group 25"/>
            <p:cNvGrpSpPr/>
            <p:nvPr>
              <p:custDataLst>
                <p:tags r:id="rId2"/>
              </p:custDataLst>
            </p:nvPr>
          </p:nvGrpSpPr>
          <p:grpSpPr>
            <a:xfrm>
              <a:off x="7678420" y="2814675"/>
              <a:ext cx="3550285" cy="697865"/>
              <a:chOff x="12057" y="2468"/>
              <a:chExt cx="5591" cy="1099"/>
            </a:xfrm>
          </p:grpSpPr>
          <p:sp>
            <p:nvSpPr>
              <p:cNvPr id="27" name="Flowchart: Terminator 26"/>
              <p:cNvSpPr/>
              <p:nvPr>
                <p:custDataLst>
                  <p:tags r:id="rId12"/>
                </p:custDataLst>
              </p:nvPr>
            </p:nvSpPr>
            <p:spPr>
              <a:xfrm>
                <a:off x="12057" y="2468"/>
                <a:ext cx="5591" cy="1099"/>
              </a:xfrm>
              <a:prstGeom prst="flowChartTerminator">
                <a:avLst/>
              </a:prstGeom>
              <a:solidFill>
                <a:schemeClr val="bg1"/>
              </a:solidFill>
              <a:ln>
                <a:solidFill>
                  <a:schemeClr val="accent1">
                    <a:lumMod val="20000"/>
                    <a:lumOff val="8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28" name="Text Box 27"/>
              <p:cNvSpPr txBox="1"/>
              <p:nvPr>
                <p:custDataLst>
                  <p:tags r:id="rId13"/>
                </p:custDataLst>
              </p:nvPr>
            </p:nvSpPr>
            <p:spPr>
              <a:xfrm>
                <a:off x="12813" y="2737"/>
                <a:ext cx="4189" cy="580"/>
              </a:xfrm>
              <a:prstGeom prst="rect">
                <a:avLst/>
              </a:prstGeom>
              <a:noFill/>
              <a:ln>
                <a:noFill/>
              </a:ln>
            </p:spPr>
            <p:txBody>
              <a:bodyPr wrap="square" rtlCol="0">
                <a:spAutoFit/>
              </a:bodyPr>
              <a:lstStyle/>
              <a:p>
                <a:pPr algn="ctr"/>
                <a:r>
                  <a:rPr lang="en-US" b="1"/>
                  <a:t>One Click Signing</a:t>
                </a:r>
              </a:p>
            </p:txBody>
          </p:sp>
        </p:grpSp>
        <p:grpSp>
          <p:nvGrpSpPr>
            <p:cNvPr id="29" name="Group 28"/>
            <p:cNvGrpSpPr/>
            <p:nvPr>
              <p:custDataLst>
                <p:tags r:id="rId3"/>
              </p:custDataLst>
            </p:nvPr>
          </p:nvGrpSpPr>
          <p:grpSpPr>
            <a:xfrm>
              <a:off x="7668895" y="3798925"/>
              <a:ext cx="3550285" cy="697865"/>
              <a:chOff x="12057" y="2468"/>
              <a:chExt cx="5591" cy="1099"/>
            </a:xfrm>
          </p:grpSpPr>
          <p:sp>
            <p:nvSpPr>
              <p:cNvPr id="30" name="Flowchart: Terminator 29"/>
              <p:cNvSpPr/>
              <p:nvPr>
                <p:custDataLst>
                  <p:tags r:id="rId10"/>
                </p:custDataLst>
              </p:nvPr>
            </p:nvSpPr>
            <p:spPr>
              <a:xfrm>
                <a:off x="12057" y="2468"/>
                <a:ext cx="5591" cy="1099"/>
              </a:xfrm>
              <a:prstGeom prst="flowChartTerminator">
                <a:avLst/>
              </a:prstGeom>
              <a:solidFill>
                <a:schemeClr val="bg1"/>
              </a:solidFill>
              <a:ln>
                <a:solidFill>
                  <a:schemeClr val="accent1">
                    <a:lumMod val="20000"/>
                    <a:lumOff val="8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31" name="Text Box 30"/>
              <p:cNvSpPr txBox="1"/>
              <p:nvPr>
                <p:custDataLst>
                  <p:tags r:id="rId11"/>
                </p:custDataLst>
              </p:nvPr>
            </p:nvSpPr>
            <p:spPr>
              <a:xfrm>
                <a:off x="12813" y="2722"/>
                <a:ext cx="4189" cy="580"/>
              </a:xfrm>
              <a:prstGeom prst="rect">
                <a:avLst/>
              </a:prstGeom>
              <a:noFill/>
            </p:spPr>
            <p:txBody>
              <a:bodyPr wrap="square" rtlCol="0">
                <a:spAutoFit/>
              </a:bodyPr>
              <a:lstStyle/>
              <a:p>
                <a:pPr algn="ctr"/>
                <a:r>
                  <a:rPr lang="en-US" b="1"/>
                  <a:t>Multi-Party Signing</a:t>
                </a:r>
              </a:p>
            </p:txBody>
          </p:sp>
        </p:grpSp>
        <p:grpSp>
          <p:nvGrpSpPr>
            <p:cNvPr id="32" name="Group 31"/>
            <p:cNvGrpSpPr/>
            <p:nvPr>
              <p:custDataLst>
                <p:tags r:id="rId4"/>
              </p:custDataLst>
            </p:nvPr>
          </p:nvGrpSpPr>
          <p:grpSpPr>
            <a:xfrm>
              <a:off x="7659370" y="4783175"/>
              <a:ext cx="3550285" cy="697865"/>
              <a:chOff x="12057" y="2468"/>
              <a:chExt cx="5591" cy="1099"/>
            </a:xfrm>
          </p:grpSpPr>
          <p:sp>
            <p:nvSpPr>
              <p:cNvPr id="33" name="Flowchart: Terminator 32"/>
              <p:cNvSpPr/>
              <p:nvPr>
                <p:custDataLst>
                  <p:tags r:id="rId8"/>
                </p:custDataLst>
              </p:nvPr>
            </p:nvSpPr>
            <p:spPr>
              <a:xfrm>
                <a:off x="12057" y="2468"/>
                <a:ext cx="5591" cy="1099"/>
              </a:xfrm>
              <a:prstGeom prst="flowChartTerminator">
                <a:avLst/>
              </a:prstGeom>
              <a:solidFill>
                <a:schemeClr val="bg1"/>
              </a:solidFill>
              <a:ln>
                <a:solidFill>
                  <a:schemeClr val="accent1">
                    <a:lumMod val="20000"/>
                    <a:lumOff val="8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34" name="Text Box 33"/>
              <p:cNvSpPr txBox="1"/>
              <p:nvPr>
                <p:custDataLst>
                  <p:tags r:id="rId9"/>
                </p:custDataLst>
              </p:nvPr>
            </p:nvSpPr>
            <p:spPr>
              <a:xfrm>
                <a:off x="12813" y="2737"/>
                <a:ext cx="4189" cy="580"/>
              </a:xfrm>
              <a:prstGeom prst="rect">
                <a:avLst/>
              </a:prstGeom>
              <a:noFill/>
            </p:spPr>
            <p:txBody>
              <a:bodyPr wrap="square" rtlCol="0">
                <a:spAutoFit/>
              </a:bodyPr>
              <a:lstStyle/>
              <a:p>
                <a:pPr algn="ctr"/>
                <a:r>
                  <a:rPr lang="en-US" b="1" dirty="0"/>
                  <a:t>Timestamp Verification</a:t>
                </a:r>
              </a:p>
            </p:txBody>
          </p:sp>
        </p:grpSp>
        <p:grpSp>
          <p:nvGrpSpPr>
            <p:cNvPr id="35" name="Group 34"/>
            <p:cNvGrpSpPr/>
            <p:nvPr>
              <p:custDataLst>
                <p:tags r:id="rId5"/>
              </p:custDataLst>
            </p:nvPr>
          </p:nvGrpSpPr>
          <p:grpSpPr>
            <a:xfrm>
              <a:off x="7649845" y="5767425"/>
              <a:ext cx="3550285" cy="697865"/>
              <a:chOff x="12057" y="2468"/>
              <a:chExt cx="5591" cy="1099"/>
            </a:xfrm>
          </p:grpSpPr>
          <p:sp>
            <p:nvSpPr>
              <p:cNvPr id="36" name="Flowchart: Terminator 35"/>
              <p:cNvSpPr/>
              <p:nvPr>
                <p:custDataLst>
                  <p:tags r:id="rId6"/>
                </p:custDataLst>
              </p:nvPr>
            </p:nvSpPr>
            <p:spPr>
              <a:xfrm>
                <a:off x="12057" y="2468"/>
                <a:ext cx="5591" cy="1099"/>
              </a:xfrm>
              <a:prstGeom prst="flowChartTerminator">
                <a:avLst/>
              </a:prstGeom>
              <a:solidFill>
                <a:schemeClr val="bg1"/>
              </a:solidFill>
              <a:ln>
                <a:solidFill>
                  <a:schemeClr val="accent1">
                    <a:lumMod val="20000"/>
                    <a:lumOff val="8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37" name="Text Box 36"/>
              <p:cNvSpPr txBox="1"/>
              <p:nvPr>
                <p:custDataLst>
                  <p:tags r:id="rId7"/>
                </p:custDataLst>
              </p:nvPr>
            </p:nvSpPr>
            <p:spPr>
              <a:xfrm>
                <a:off x="12334" y="2737"/>
                <a:ext cx="4978" cy="582"/>
              </a:xfrm>
              <a:prstGeom prst="rect">
                <a:avLst/>
              </a:prstGeom>
              <a:noFill/>
            </p:spPr>
            <p:txBody>
              <a:bodyPr wrap="square" rtlCol="0">
                <a:spAutoFit/>
              </a:bodyPr>
              <a:lstStyle/>
              <a:p>
                <a:pPr algn="ctr"/>
                <a:r>
                  <a:rPr lang="en-IN" b="1" dirty="0"/>
                  <a:t>Global </a:t>
                </a:r>
                <a:r>
                  <a:rPr lang="en-IN" b="1" dirty="0" err="1"/>
                  <a:t>eSign</a:t>
                </a:r>
                <a:r>
                  <a:rPr lang="en-IN" b="1" dirty="0"/>
                  <a:t> Integration</a:t>
                </a:r>
                <a:endParaRPr lang="en-US" b="1" dirty="0"/>
              </a:p>
            </p:txBody>
          </p:sp>
        </p:grpSp>
        <p:cxnSp>
          <p:nvCxnSpPr>
            <p:cNvPr id="38" name="Straight Arrow Connector 37"/>
            <p:cNvCxnSpPr/>
            <p:nvPr/>
          </p:nvCxnSpPr>
          <p:spPr>
            <a:xfrm flipV="1">
              <a:off x="6361430" y="2245080"/>
              <a:ext cx="1173480" cy="384175"/>
            </a:xfrm>
            <a:prstGeom prst="straightConnector1">
              <a:avLst/>
            </a:prstGeom>
            <a:ln w="6350" cap="flat" cmpd="sng" algn="ctr">
              <a:solidFill>
                <a:schemeClr val="accent1"/>
              </a:solidFill>
              <a:prstDash val="dash"/>
              <a:miter lim="800000"/>
              <a:tailEnd type="arrow" w="med" len="med"/>
            </a:ln>
          </p:spPr>
          <p:style>
            <a:lnRef idx="0">
              <a:schemeClr val="accent1"/>
            </a:lnRef>
            <a:fillRef idx="0">
              <a:srgbClr val="FFFFFF"/>
            </a:fillRef>
            <a:effectRef idx="0">
              <a:srgbClr val="FFFFFF"/>
            </a:effectRef>
            <a:fontRef idx="minor">
              <a:schemeClr val="tx1"/>
            </a:fontRef>
          </p:style>
        </p:cxnSp>
        <p:cxnSp>
          <p:nvCxnSpPr>
            <p:cNvPr id="39" name="Straight Arrow Connector 38"/>
            <p:cNvCxnSpPr/>
            <p:nvPr/>
          </p:nvCxnSpPr>
          <p:spPr>
            <a:xfrm flipV="1">
              <a:off x="6543675" y="3135350"/>
              <a:ext cx="940435" cy="10160"/>
            </a:xfrm>
            <a:prstGeom prst="straightConnector1">
              <a:avLst/>
            </a:prstGeom>
            <a:ln w="6350" cap="flat" cmpd="sng" algn="ctr">
              <a:solidFill>
                <a:schemeClr val="accent1"/>
              </a:solidFill>
              <a:prstDash val="dash"/>
              <a:miter lim="800000"/>
              <a:tailEnd type="arrow" w="med" len="med"/>
            </a:ln>
          </p:spPr>
          <p:style>
            <a:lnRef idx="0">
              <a:schemeClr val="accent1"/>
            </a:lnRef>
            <a:fillRef idx="0">
              <a:srgbClr val="FFFFFF"/>
            </a:fillRef>
            <a:effectRef idx="0">
              <a:srgbClr val="FFFFFF"/>
            </a:effectRef>
            <a:fontRef idx="minor">
              <a:schemeClr val="tx1"/>
            </a:fontRef>
          </p:style>
        </p:cxnSp>
        <p:cxnSp>
          <p:nvCxnSpPr>
            <p:cNvPr id="40" name="Straight Arrow Connector 39"/>
            <p:cNvCxnSpPr/>
            <p:nvPr/>
          </p:nvCxnSpPr>
          <p:spPr>
            <a:xfrm>
              <a:off x="6543675" y="3610330"/>
              <a:ext cx="991235" cy="434975"/>
            </a:xfrm>
            <a:prstGeom prst="straightConnector1">
              <a:avLst/>
            </a:prstGeom>
            <a:ln w="6350" cap="flat" cmpd="sng" algn="ctr">
              <a:solidFill>
                <a:schemeClr val="accent1"/>
              </a:solidFill>
              <a:prstDash val="dash"/>
              <a:miter lim="800000"/>
              <a:tailEnd type="arrow" w="med" len="med"/>
            </a:ln>
          </p:spPr>
          <p:style>
            <a:lnRef idx="0">
              <a:schemeClr val="accent1"/>
            </a:lnRef>
            <a:fillRef idx="0">
              <a:srgbClr val="FFFFFF"/>
            </a:fillRef>
            <a:effectRef idx="0">
              <a:srgbClr val="FFFFFF"/>
            </a:effectRef>
            <a:fontRef idx="minor">
              <a:schemeClr val="tx1"/>
            </a:fontRef>
          </p:style>
        </p:cxnSp>
        <p:cxnSp>
          <p:nvCxnSpPr>
            <p:cNvPr id="41" name="Straight Arrow Connector 40"/>
            <p:cNvCxnSpPr/>
            <p:nvPr/>
          </p:nvCxnSpPr>
          <p:spPr>
            <a:xfrm>
              <a:off x="6321425" y="4106265"/>
              <a:ext cx="1233805" cy="930275"/>
            </a:xfrm>
            <a:prstGeom prst="straightConnector1">
              <a:avLst/>
            </a:prstGeom>
            <a:ln w="6350" cap="flat" cmpd="sng" algn="ctr">
              <a:solidFill>
                <a:schemeClr val="accent1"/>
              </a:solidFill>
              <a:prstDash val="dash"/>
              <a:miter lim="800000"/>
              <a:tailEnd type="arrow" w="med" len="med"/>
            </a:ln>
          </p:spPr>
          <p:style>
            <a:lnRef idx="0">
              <a:schemeClr val="accent1"/>
            </a:lnRef>
            <a:fillRef idx="0">
              <a:srgbClr val="FFFFFF"/>
            </a:fillRef>
            <a:effectRef idx="0">
              <a:srgbClr val="FFFFFF"/>
            </a:effectRef>
            <a:fontRef idx="minor">
              <a:schemeClr val="tx1"/>
            </a:fontRef>
          </p:style>
        </p:cxnSp>
        <p:cxnSp>
          <p:nvCxnSpPr>
            <p:cNvPr id="42" name="Straight Arrow Connector 41"/>
            <p:cNvCxnSpPr/>
            <p:nvPr/>
          </p:nvCxnSpPr>
          <p:spPr>
            <a:xfrm>
              <a:off x="5845810" y="4358995"/>
              <a:ext cx="1648460" cy="1567815"/>
            </a:xfrm>
            <a:prstGeom prst="straightConnector1">
              <a:avLst/>
            </a:prstGeom>
            <a:ln w="6350" cap="flat" cmpd="sng" algn="ctr">
              <a:solidFill>
                <a:schemeClr val="accent1"/>
              </a:solidFill>
              <a:prstDash val="dash"/>
              <a:miter lim="800000"/>
              <a:tailEnd type="arrow" w="med" len="med"/>
            </a:ln>
          </p:spPr>
          <p:style>
            <a:lnRef idx="0">
              <a:schemeClr val="accent1"/>
            </a:lnRef>
            <a:fillRef idx="0">
              <a:srgbClr val="FFFFFF"/>
            </a:fillRef>
            <a:effectRef idx="0">
              <a:srgbClr val="FFFFFF"/>
            </a:effectRef>
            <a:fontRef idx="minor">
              <a:schemeClr val="tx1"/>
            </a:fontRef>
          </p:style>
        </p:cxnSp>
      </p:grpSp>
      <p:pic>
        <p:nvPicPr>
          <p:cNvPr id="1026" name="Picture 2" descr="Gemini_Generated_Image_rw6j4yrw6j4yrw6j">
            <a:extLst>
              <a:ext uri="{FF2B5EF4-FFF2-40B4-BE49-F238E27FC236}">
                <a16:creationId xmlns:a16="http://schemas.microsoft.com/office/drawing/2014/main" id="{17F73D42-E7A0-D9A2-0818-B13091DC5E0F}"/>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510146" y="1572378"/>
            <a:ext cx="1619432" cy="282758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39788" y="547172"/>
            <a:ext cx="10512425" cy="646331"/>
          </a:xfrm>
          <a:prstGeom prst="rect">
            <a:avLst/>
          </a:prstGeom>
          <a:noFill/>
        </p:spPr>
        <p:txBody>
          <a:bodyPr wrap="square" rtlCol="0">
            <a:spAutoFit/>
          </a:bodyPr>
          <a:lstStyle/>
          <a:p>
            <a:pPr algn="ctr"/>
            <a:r>
              <a:rPr lang="en-US" sz="3600" dirty="0">
                <a:gradFill>
                  <a:gsLst>
                    <a:gs pos="50000">
                      <a:schemeClr val="accent3"/>
                    </a:gs>
                    <a:gs pos="0">
                      <a:schemeClr val="accent3">
                        <a:lumMod val="25000"/>
                        <a:lumOff val="75000"/>
                      </a:schemeClr>
                    </a:gs>
                    <a:gs pos="100000">
                      <a:schemeClr val="accent3">
                        <a:lumMod val="85000"/>
                      </a:schemeClr>
                    </a:gs>
                  </a:gsLst>
                  <a:lin ang="5400000" scaled="1"/>
                </a:gradFill>
                <a:latin typeface="+mj-lt"/>
              </a:rPr>
              <a:t>E-Signing</a:t>
            </a:r>
            <a:endParaRPr lang="en-US" sz="4000" dirty="0">
              <a:gradFill>
                <a:gsLst>
                  <a:gs pos="50000">
                    <a:schemeClr val="accent3"/>
                  </a:gs>
                  <a:gs pos="0">
                    <a:schemeClr val="accent3">
                      <a:lumMod val="25000"/>
                      <a:lumOff val="75000"/>
                    </a:schemeClr>
                  </a:gs>
                  <a:gs pos="100000">
                    <a:schemeClr val="accent3">
                      <a:lumMod val="85000"/>
                    </a:schemeClr>
                  </a:gs>
                </a:gsLst>
                <a:lin ang="5400000" scaled="1"/>
              </a:gradFill>
              <a:latin typeface="+mj-lt"/>
            </a:endParaRPr>
          </a:p>
        </p:txBody>
      </p:sp>
      <p:pic>
        <p:nvPicPr>
          <p:cNvPr id="8" name="signature - Made with Clipchamp">
            <a:hlinkClick r:id="" action="ppaction://media"/>
          </p:cNvPr>
          <p:cNvPicPr/>
          <p:nvPr>
            <a:videoFile r:link="rId2"/>
            <p:extLst>
              <p:ext uri="{DAA4B4D4-6D71-4841-9C94-3DE7FCFB9230}">
                <p14:media xmlns:p14="http://schemas.microsoft.com/office/powerpoint/2010/main" r:embed="rId1"/>
              </p:ext>
            </p:extLst>
          </p:nvPr>
        </p:nvPicPr>
        <p:blipFill>
          <a:blip r:embed="rId4"/>
          <a:stretch>
            <a:fillRect/>
          </a:stretch>
        </p:blipFill>
        <p:spPr>
          <a:xfrm>
            <a:off x="1094740" y="1718945"/>
            <a:ext cx="9975850" cy="4737273"/>
          </a:xfrm>
          <a:prstGeom prst="rect">
            <a:avLst/>
          </a:prstGeom>
          <a:ln w="79375" cap="rnd">
            <a:solidFill>
              <a:schemeClr val="tx2"/>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additive="base">
                                        <p:cTn id="6" dur="3230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1">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additive="base">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39788" y="547172"/>
            <a:ext cx="10512425" cy="706755"/>
          </a:xfrm>
          <a:prstGeom prst="rect">
            <a:avLst/>
          </a:prstGeom>
          <a:noFill/>
        </p:spPr>
        <p:txBody>
          <a:bodyPr wrap="square" rtlCol="0">
            <a:spAutoFit/>
          </a:bodyPr>
          <a:lstStyle/>
          <a:p>
            <a:pPr algn="ctr"/>
            <a:r>
              <a:rPr lang="en-IN" sz="4000" dirty="0">
                <a:gradFill>
                  <a:gsLst>
                    <a:gs pos="50000">
                      <a:schemeClr val="accent3"/>
                    </a:gs>
                    <a:gs pos="0">
                      <a:schemeClr val="accent3">
                        <a:lumMod val="25000"/>
                        <a:lumOff val="75000"/>
                      </a:schemeClr>
                    </a:gs>
                    <a:gs pos="100000">
                      <a:schemeClr val="accent3">
                        <a:lumMod val="85000"/>
                      </a:schemeClr>
                    </a:gs>
                  </a:gsLst>
                  <a:lin ang="5400000" scaled="1"/>
                </a:gradFill>
                <a:latin typeface="+mj-lt"/>
              </a:rPr>
              <a:t>Total </a:t>
            </a:r>
            <a:r>
              <a:rPr lang="en-IN" sz="3600" dirty="0">
                <a:gradFill>
                  <a:gsLst>
                    <a:gs pos="50000">
                      <a:schemeClr val="accent3"/>
                    </a:gs>
                    <a:gs pos="0">
                      <a:schemeClr val="accent3">
                        <a:lumMod val="25000"/>
                        <a:lumOff val="75000"/>
                      </a:schemeClr>
                    </a:gs>
                    <a:gs pos="100000">
                      <a:schemeClr val="accent3">
                        <a:lumMod val="85000"/>
                      </a:schemeClr>
                    </a:gs>
                  </a:gsLst>
                  <a:lin ang="5400000" scaled="1"/>
                </a:gradFill>
                <a:latin typeface="+mj-lt"/>
              </a:rPr>
              <a:t>Visibility</a:t>
            </a:r>
            <a:r>
              <a:rPr lang="en-IN" sz="4000" dirty="0">
                <a:gradFill>
                  <a:gsLst>
                    <a:gs pos="50000">
                      <a:schemeClr val="accent3"/>
                    </a:gs>
                    <a:gs pos="0">
                      <a:schemeClr val="accent3">
                        <a:lumMod val="25000"/>
                        <a:lumOff val="75000"/>
                      </a:schemeClr>
                    </a:gs>
                    <a:gs pos="100000">
                      <a:schemeClr val="accent3">
                        <a:lumMod val="85000"/>
                      </a:schemeClr>
                    </a:gs>
                  </a:gsLst>
                  <a:lin ang="5400000" scaled="1"/>
                </a:gradFill>
                <a:latin typeface="+mj-lt"/>
              </a:rPr>
              <a:t>. Smarter Decisions.</a:t>
            </a:r>
            <a:endParaRPr lang="en-US" sz="4000" dirty="0">
              <a:gradFill>
                <a:gsLst>
                  <a:gs pos="50000">
                    <a:schemeClr val="accent3"/>
                  </a:gs>
                  <a:gs pos="0">
                    <a:schemeClr val="accent3">
                      <a:lumMod val="25000"/>
                      <a:lumOff val="75000"/>
                    </a:schemeClr>
                  </a:gs>
                  <a:gs pos="100000">
                    <a:schemeClr val="accent3">
                      <a:lumMod val="85000"/>
                    </a:schemeClr>
                  </a:gs>
                </a:gsLst>
                <a:lin ang="5400000" scaled="1"/>
              </a:gradFill>
              <a:latin typeface="+mj-lt"/>
            </a:endParaRPr>
          </a:p>
        </p:txBody>
      </p:sp>
      <p:sp>
        <p:nvSpPr>
          <p:cNvPr id="18" name="Text Box 17"/>
          <p:cNvSpPr txBox="1"/>
          <p:nvPr/>
        </p:nvSpPr>
        <p:spPr>
          <a:xfrm>
            <a:off x="979805" y="4860290"/>
            <a:ext cx="3210560" cy="398780"/>
          </a:xfrm>
          <a:prstGeom prst="rect">
            <a:avLst/>
          </a:prstGeom>
          <a:noFill/>
        </p:spPr>
        <p:txBody>
          <a:bodyPr wrap="square" rtlCol="0">
            <a:spAutoFit/>
          </a:bodyPr>
          <a:lstStyle/>
          <a:p>
            <a:pPr algn="ctr"/>
            <a:r>
              <a:rPr lang="en-US" altLang="en-US" sz="2000" b="1" dirty="0" err="1">
                <a:solidFill>
                  <a:schemeClr val="tx2"/>
                </a:solidFill>
                <a:latin typeface="Roboto" panose="02000000000000000000" charset="0"/>
                <a:cs typeface="Roboto" panose="02000000000000000000" charset="0"/>
                <a:sym typeface="+mn-ea"/>
              </a:rPr>
              <a:t>Compliance / Admin</a:t>
            </a:r>
          </a:p>
        </p:txBody>
      </p:sp>
      <p:grpSp>
        <p:nvGrpSpPr>
          <p:cNvPr id="9" name="Group 8"/>
          <p:cNvGrpSpPr/>
          <p:nvPr/>
        </p:nvGrpSpPr>
        <p:grpSpPr>
          <a:xfrm>
            <a:off x="3607896" y="2743315"/>
            <a:ext cx="2816225" cy="2032635"/>
            <a:chOff x="7209" y="3578"/>
            <a:chExt cx="5568" cy="3909"/>
          </a:xfrm>
        </p:grpSpPr>
        <p:sp>
          <p:nvSpPr>
            <p:cNvPr id="3" name="Oval Callout 2"/>
            <p:cNvSpPr/>
            <p:nvPr/>
          </p:nvSpPr>
          <p:spPr>
            <a:xfrm rot="5400000">
              <a:off x="8038" y="2749"/>
              <a:ext cx="3909" cy="5568"/>
            </a:xfrm>
            <a:prstGeom prst="wedgeEllipseCallout">
              <a:avLst/>
            </a:prstGeom>
            <a:solidFill>
              <a:schemeClr val="accent2">
                <a:lumMod val="20000"/>
                <a:lumOff val="8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4" name="Text Box 3"/>
            <p:cNvSpPr txBox="1"/>
            <p:nvPr/>
          </p:nvSpPr>
          <p:spPr>
            <a:xfrm>
              <a:off x="7550" y="4353"/>
              <a:ext cx="4832" cy="2360"/>
            </a:xfrm>
            <a:prstGeom prst="rect">
              <a:avLst/>
            </a:prstGeom>
            <a:noFill/>
          </p:spPr>
          <p:txBody>
            <a:bodyPr wrap="square" rtlCol="0">
              <a:noAutofit/>
            </a:bodyPr>
            <a:lstStyle/>
            <a:p>
              <a:pPr algn="ctr">
                <a:lnSpc>
                  <a:spcPct val="120000"/>
                </a:lnSpc>
              </a:pPr>
              <a:r>
                <a:rPr lang="en-US" altLang="en-US" sz="1600" i="1" dirty="0">
                  <a:latin typeface="Poppins SemiBold" panose="00000700000000000000" pitchFamily="2" charset="0"/>
                  <a:ea typeface="+mn-lt"/>
                  <a:cs typeface="Poppins SemiBold" panose="00000700000000000000" pitchFamily="2" charset="0"/>
                  <a:sym typeface="+mn-ea"/>
                </a:rPr>
                <a:t>Finally we have visibility - every contract, every status, one dashboard.</a:t>
              </a:r>
            </a:p>
          </p:txBody>
        </p:sp>
      </p:grpSp>
      <p:grpSp>
        <p:nvGrpSpPr>
          <p:cNvPr id="12" name="Group 11"/>
          <p:cNvGrpSpPr/>
          <p:nvPr>
            <p:custDataLst>
              <p:tags r:id="rId1"/>
            </p:custDataLst>
          </p:nvPr>
        </p:nvGrpSpPr>
        <p:grpSpPr>
          <a:xfrm>
            <a:off x="7656195" y="2110105"/>
            <a:ext cx="3550285" cy="697865"/>
            <a:chOff x="12057" y="2468"/>
            <a:chExt cx="5591" cy="1099"/>
          </a:xfrm>
        </p:grpSpPr>
        <p:sp>
          <p:nvSpPr>
            <p:cNvPr id="10" name="Flowchart: Terminator 9"/>
            <p:cNvSpPr/>
            <p:nvPr>
              <p:custDataLst>
                <p:tags r:id="rId11"/>
              </p:custDataLst>
            </p:nvPr>
          </p:nvSpPr>
          <p:spPr>
            <a:xfrm>
              <a:off x="12057" y="2468"/>
              <a:ext cx="5591" cy="1099"/>
            </a:xfrm>
            <a:prstGeom prst="flowChartTerminator">
              <a:avLst/>
            </a:prstGeom>
            <a:solidFill>
              <a:schemeClr val="bg1"/>
            </a:solidFill>
            <a:ln>
              <a:solidFill>
                <a:schemeClr val="accent1">
                  <a:lumMod val="20000"/>
                  <a:lumOff val="8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11" name="Text Box 10"/>
            <p:cNvSpPr txBox="1"/>
            <p:nvPr>
              <p:custDataLst>
                <p:tags r:id="rId12"/>
              </p:custDataLst>
            </p:nvPr>
          </p:nvSpPr>
          <p:spPr>
            <a:xfrm>
              <a:off x="12324" y="2722"/>
              <a:ext cx="4978" cy="580"/>
            </a:xfrm>
            <a:prstGeom prst="rect">
              <a:avLst/>
            </a:prstGeom>
            <a:noFill/>
            <a:ln>
              <a:noFill/>
            </a:ln>
          </p:spPr>
          <p:txBody>
            <a:bodyPr wrap="square" rtlCol="0">
              <a:spAutoFit/>
            </a:bodyPr>
            <a:lstStyle/>
            <a:p>
              <a:pPr algn="ctr"/>
              <a:r>
                <a:rPr lang="en-US" b="1"/>
                <a:t>Compliance / Admin</a:t>
              </a:r>
            </a:p>
          </p:txBody>
        </p:sp>
      </p:grpSp>
      <p:grpSp>
        <p:nvGrpSpPr>
          <p:cNvPr id="26" name="Group 25"/>
          <p:cNvGrpSpPr/>
          <p:nvPr>
            <p:custDataLst>
              <p:tags r:id="rId2"/>
            </p:custDataLst>
          </p:nvPr>
        </p:nvGrpSpPr>
        <p:grpSpPr>
          <a:xfrm>
            <a:off x="7678420" y="3094355"/>
            <a:ext cx="3550285" cy="697865"/>
            <a:chOff x="12057" y="2468"/>
            <a:chExt cx="5591" cy="1099"/>
          </a:xfrm>
        </p:grpSpPr>
        <p:sp>
          <p:nvSpPr>
            <p:cNvPr id="27" name="Flowchart: Terminator 26"/>
            <p:cNvSpPr/>
            <p:nvPr>
              <p:custDataLst>
                <p:tags r:id="rId9"/>
              </p:custDataLst>
            </p:nvPr>
          </p:nvSpPr>
          <p:spPr>
            <a:xfrm>
              <a:off x="12057" y="2468"/>
              <a:ext cx="5591" cy="1099"/>
            </a:xfrm>
            <a:prstGeom prst="flowChartTerminator">
              <a:avLst/>
            </a:prstGeom>
            <a:solidFill>
              <a:schemeClr val="bg1"/>
            </a:solidFill>
            <a:ln>
              <a:solidFill>
                <a:schemeClr val="accent1">
                  <a:lumMod val="20000"/>
                  <a:lumOff val="8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28" name="Text Box 27"/>
            <p:cNvSpPr txBox="1"/>
            <p:nvPr>
              <p:custDataLst>
                <p:tags r:id="rId10"/>
              </p:custDataLst>
            </p:nvPr>
          </p:nvSpPr>
          <p:spPr>
            <a:xfrm>
              <a:off x="12813" y="2737"/>
              <a:ext cx="4189" cy="580"/>
            </a:xfrm>
            <a:prstGeom prst="rect">
              <a:avLst/>
            </a:prstGeom>
            <a:noFill/>
            <a:ln>
              <a:noFill/>
            </a:ln>
          </p:spPr>
          <p:txBody>
            <a:bodyPr wrap="square" rtlCol="0">
              <a:spAutoFit/>
            </a:bodyPr>
            <a:lstStyle/>
            <a:p>
              <a:pPr algn="ctr"/>
              <a:r>
                <a:rPr lang="en-US" b="1"/>
                <a:t>Audit Trails</a:t>
              </a:r>
            </a:p>
          </p:txBody>
        </p:sp>
      </p:grpSp>
      <p:grpSp>
        <p:nvGrpSpPr>
          <p:cNvPr id="29" name="Group 28"/>
          <p:cNvGrpSpPr/>
          <p:nvPr>
            <p:custDataLst>
              <p:tags r:id="rId3"/>
            </p:custDataLst>
          </p:nvPr>
        </p:nvGrpSpPr>
        <p:grpSpPr>
          <a:xfrm>
            <a:off x="7668895" y="4078605"/>
            <a:ext cx="3550285" cy="697865"/>
            <a:chOff x="12057" y="2468"/>
            <a:chExt cx="5591" cy="1099"/>
          </a:xfrm>
        </p:grpSpPr>
        <p:sp>
          <p:nvSpPr>
            <p:cNvPr id="30" name="Flowchart: Terminator 29"/>
            <p:cNvSpPr/>
            <p:nvPr>
              <p:custDataLst>
                <p:tags r:id="rId7"/>
              </p:custDataLst>
            </p:nvPr>
          </p:nvSpPr>
          <p:spPr>
            <a:xfrm>
              <a:off x="12057" y="2468"/>
              <a:ext cx="5591" cy="1099"/>
            </a:xfrm>
            <a:prstGeom prst="flowChartTerminator">
              <a:avLst/>
            </a:prstGeom>
            <a:solidFill>
              <a:schemeClr val="bg1"/>
            </a:solidFill>
            <a:ln>
              <a:solidFill>
                <a:schemeClr val="accent1">
                  <a:lumMod val="20000"/>
                  <a:lumOff val="8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31" name="Text Box 30"/>
            <p:cNvSpPr txBox="1"/>
            <p:nvPr>
              <p:custDataLst>
                <p:tags r:id="rId8"/>
              </p:custDataLst>
            </p:nvPr>
          </p:nvSpPr>
          <p:spPr>
            <a:xfrm>
              <a:off x="12813" y="2722"/>
              <a:ext cx="4189" cy="580"/>
            </a:xfrm>
            <a:prstGeom prst="rect">
              <a:avLst/>
            </a:prstGeom>
            <a:noFill/>
          </p:spPr>
          <p:txBody>
            <a:bodyPr wrap="square" rtlCol="0">
              <a:spAutoFit/>
            </a:bodyPr>
            <a:lstStyle/>
            <a:p>
              <a:pPr algn="ctr"/>
              <a:r>
                <a:rPr lang="en-US" b="1"/>
                <a:t>Renewal Alerts</a:t>
              </a:r>
            </a:p>
          </p:txBody>
        </p:sp>
      </p:grpSp>
      <p:grpSp>
        <p:nvGrpSpPr>
          <p:cNvPr id="32" name="Group 31"/>
          <p:cNvGrpSpPr/>
          <p:nvPr>
            <p:custDataLst>
              <p:tags r:id="rId4"/>
            </p:custDataLst>
          </p:nvPr>
        </p:nvGrpSpPr>
        <p:grpSpPr>
          <a:xfrm>
            <a:off x="7659370" y="5062855"/>
            <a:ext cx="3550285" cy="697865"/>
            <a:chOff x="12057" y="2468"/>
            <a:chExt cx="5591" cy="1099"/>
          </a:xfrm>
        </p:grpSpPr>
        <p:sp>
          <p:nvSpPr>
            <p:cNvPr id="33" name="Flowchart: Terminator 32"/>
            <p:cNvSpPr/>
            <p:nvPr>
              <p:custDataLst>
                <p:tags r:id="rId5"/>
              </p:custDataLst>
            </p:nvPr>
          </p:nvSpPr>
          <p:spPr>
            <a:xfrm>
              <a:off x="12057" y="2468"/>
              <a:ext cx="5591" cy="1099"/>
            </a:xfrm>
            <a:prstGeom prst="flowChartTerminator">
              <a:avLst/>
            </a:prstGeom>
            <a:solidFill>
              <a:schemeClr val="bg1"/>
            </a:solidFill>
            <a:ln>
              <a:solidFill>
                <a:schemeClr val="accent1">
                  <a:lumMod val="20000"/>
                  <a:lumOff val="8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34" name="Text Box 33"/>
            <p:cNvSpPr txBox="1"/>
            <p:nvPr>
              <p:custDataLst>
                <p:tags r:id="rId6"/>
              </p:custDataLst>
            </p:nvPr>
          </p:nvSpPr>
          <p:spPr>
            <a:xfrm>
              <a:off x="12813" y="2737"/>
              <a:ext cx="4189" cy="580"/>
            </a:xfrm>
            <a:prstGeom prst="rect">
              <a:avLst/>
            </a:prstGeom>
            <a:noFill/>
          </p:spPr>
          <p:txBody>
            <a:bodyPr wrap="square" rtlCol="0">
              <a:spAutoFit/>
            </a:bodyPr>
            <a:lstStyle/>
            <a:p>
              <a:pPr algn="ctr"/>
              <a:r>
                <a:rPr lang="en-US" b="1"/>
                <a:t>Analytics Dashboard</a:t>
              </a:r>
            </a:p>
          </p:txBody>
        </p:sp>
      </p:grpSp>
      <p:cxnSp>
        <p:nvCxnSpPr>
          <p:cNvPr id="38" name="Straight Arrow Connector 37"/>
          <p:cNvCxnSpPr/>
          <p:nvPr/>
        </p:nvCxnSpPr>
        <p:spPr>
          <a:xfrm flipV="1">
            <a:off x="6361430" y="2524760"/>
            <a:ext cx="1173480" cy="384175"/>
          </a:xfrm>
          <a:prstGeom prst="straightConnector1">
            <a:avLst/>
          </a:prstGeom>
          <a:ln w="6350" cap="flat" cmpd="sng" algn="ctr">
            <a:solidFill>
              <a:schemeClr val="accent1"/>
            </a:solidFill>
            <a:prstDash val="dash"/>
            <a:miter lim="800000"/>
            <a:tailEnd type="arrow" w="med" len="med"/>
          </a:ln>
        </p:spPr>
        <p:style>
          <a:lnRef idx="0">
            <a:schemeClr val="accent1"/>
          </a:lnRef>
          <a:fillRef idx="0">
            <a:srgbClr val="FFFFFF"/>
          </a:fillRef>
          <a:effectRef idx="0">
            <a:srgbClr val="FFFFFF"/>
          </a:effectRef>
          <a:fontRef idx="minor">
            <a:schemeClr val="tx1"/>
          </a:fontRef>
        </p:style>
      </p:cxnSp>
      <p:cxnSp>
        <p:nvCxnSpPr>
          <p:cNvPr id="39" name="Straight Arrow Connector 38"/>
          <p:cNvCxnSpPr/>
          <p:nvPr/>
        </p:nvCxnSpPr>
        <p:spPr>
          <a:xfrm flipV="1">
            <a:off x="6543675" y="3415030"/>
            <a:ext cx="940435" cy="10160"/>
          </a:xfrm>
          <a:prstGeom prst="straightConnector1">
            <a:avLst/>
          </a:prstGeom>
          <a:ln w="6350" cap="flat" cmpd="sng" algn="ctr">
            <a:solidFill>
              <a:schemeClr val="accent1"/>
            </a:solidFill>
            <a:prstDash val="dash"/>
            <a:miter lim="800000"/>
            <a:tailEnd type="arrow" w="med" len="med"/>
          </a:ln>
        </p:spPr>
        <p:style>
          <a:lnRef idx="0">
            <a:schemeClr val="accent1"/>
          </a:lnRef>
          <a:fillRef idx="0">
            <a:srgbClr val="FFFFFF"/>
          </a:fillRef>
          <a:effectRef idx="0">
            <a:srgbClr val="FFFFFF"/>
          </a:effectRef>
          <a:fontRef idx="minor">
            <a:schemeClr val="tx1"/>
          </a:fontRef>
        </p:style>
      </p:cxnSp>
      <p:cxnSp>
        <p:nvCxnSpPr>
          <p:cNvPr id="40" name="Straight Arrow Connector 39"/>
          <p:cNvCxnSpPr/>
          <p:nvPr/>
        </p:nvCxnSpPr>
        <p:spPr>
          <a:xfrm>
            <a:off x="6543675" y="3890010"/>
            <a:ext cx="991235" cy="434975"/>
          </a:xfrm>
          <a:prstGeom prst="straightConnector1">
            <a:avLst/>
          </a:prstGeom>
          <a:ln w="6350" cap="flat" cmpd="sng" algn="ctr">
            <a:solidFill>
              <a:schemeClr val="accent1"/>
            </a:solidFill>
            <a:prstDash val="dash"/>
            <a:miter lim="800000"/>
            <a:tailEnd type="arrow" w="med" len="med"/>
          </a:ln>
        </p:spPr>
        <p:style>
          <a:lnRef idx="0">
            <a:schemeClr val="accent1"/>
          </a:lnRef>
          <a:fillRef idx="0">
            <a:srgbClr val="FFFFFF"/>
          </a:fillRef>
          <a:effectRef idx="0">
            <a:srgbClr val="FFFFFF"/>
          </a:effectRef>
          <a:fontRef idx="minor">
            <a:schemeClr val="tx1"/>
          </a:fontRef>
        </p:style>
      </p:cxnSp>
      <p:cxnSp>
        <p:nvCxnSpPr>
          <p:cNvPr id="41" name="Straight Arrow Connector 40"/>
          <p:cNvCxnSpPr/>
          <p:nvPr/>
        </p:nvCxnSpPr>
        <p:spPr>
          <a:xfrm>
            <a:off x="6321425" y="4385945"/>
            <a:ext cx="1233805" cy="930275"/>
          </a:xfrm>
          <a:prstGeom prst="straightConnector1">
            <a:avLst/>
          </a:prstGeom>
          <a:ln w="6350" cap="flat" cmpd="sng" algn="ctr">
            <a:solidFill>
              <a:schemeClr val="accent1"/>
            </a:solidFill>
            <a:prstDash val="dash"/>
            <a:miter lim="800000"/>
            <a:tailEnd type="arrow" w="med" len="med"/>
          </a:ln>
        </p:spPr>
        <p:style>
          <a:lnRef idx="0">
            <a:schemeClr val="accent1"/>
          </a:lnRef>
          <a:fillRef idx="0">
            <a:srgbClr val="FFFFFF"/>
          </a:fillRef>
          <a:effectRef idx="0">
            <a:srgbClr val="FFFFFF"/>
          </a:effectRef>
          <a:fontRef idx="minor">
            <a:schemeClr val="tx1"/>
          </a:fontRef>
        </p:style>
      </p:cxnSp>
      <p:pic>
        <p:nvPicPr>
          <p:cNvPr id="2" name="Picture 1" descr="Office worker with briefcase"/>
          <p:cNvPicPr>
            <a:picLocks noChangeAspect="1"/>
          </p:cNvPicPr>
          <p:nvPr/>
        </p:nvPicPr>
        <p:blipFill>
          <a:blip r:embed="rId14"/>
          <a:stretch>
            <a:fillRect/>
          </a:stretch>
        </p:blipFill>
        <p:spPr>
          <a:xfrm>
            <a:off x="1412240" y="2005965"/>
            <a:ext cx="2816225" cy="307594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ext Box 56"/>
          <p:cNvSpPr txBox="1"/>
          <p:nvPr/>
        </p:nvSpPr>
        <p:spPr>
          <a:xfrm>
            <a:off x="1214841" y="436129"/>
            <a:ext cx="9762317" cy="1138773"/>
          </a:xfrm>
          <a:prstGeom prst="rect">
            <a:avLst/>
          </a:prstGeom>
          <a:noFill/>
        </p:spPr>
        <p:txBody>
          <a:bodyPr wrap="square" rtlCol="0">
            <a:spAutoFit/>
          </a:bodyPr>
          <a:lstStyle/>
          <a:p>
            <a:pPr algn="ctr">
              <a:buClrTx/>
              <a:buSzTx/>
              <a:buFontTx/>
            </a:pPr>
            <a:r>
              <a:rPr lang="en-US" altLang="en-US" sz="3600" dirty="0">
                <a:gradFill>
                  <a:gsLst>
                    <a:gs pos="50000">
                      <a:schemeClr val="accent3"/>
                    </a:gs>
                    <a:gs pos="0">
                      <a:schemeClr val="accent3">
                        <a:lumMod val="25000"/>
                        <a:lumOff val="75000"/>
                      </a:schemeClr>
                    </a:gs>
                    <a:gs pos="100000">
                      <a:schemeClr val="accent3">
                        <a:lumMod val="85000"/>
                      </a:schemeClr>
                    </a:gs>
                  </a:gsLst>
                  <a:lin ang="5400000" scaled="1"/>
                </a:gradFill>
                <a:latin typeface="+mj-lt"/>
                <a:sym typeface="+mn-ea"/>
              </a:rPr>
              <a:t>Dashboard</a:t>
            </a:r>
            <a:endParaRPr lang="en-US" altLang="en-US" sz="4000" dirty="0">
              <a:gradFill>
                <a:gsLst>
                  <a:gs pos="50000">
                    <a:schemeClr val="accent3"/>
                  </a:gs>
                  <a:gs pos="0">
                    <a:schemeClr val="accent3">
                      <a:lumMod val="25000"/>
                      <a:lumOff val="75000"/>
                    </a:schemeClr>
                  </a:gs>
                  <a:gs pos="100000">
                    <a:schemeClr val="accent3">
                      <a:lumMod val="85000"/>
                    </a:schemeClr>
                  </a:gs>
                </a:gsLst>
                <a:lin ang="5400000" scaled="1"/>
              </a:gradFill>
              <a:latin typeface="+mj-lt"/>
              <a:sym typeface="+mn-ea"/>
            </a:endParaRPr>
          </a:p>
          <a:p>
            <a:pPr algn="ctr">
              <a:buClrTx/>
              <a:buSzTx/>
              <a:buFontTx/>
            </a:pPr>
            <a:r>
              <a:rPr lang="en-US" altLang="en-US" sz="1600" b="1" i="1" dirty="0">
                <a:solidFill>
                  <a:srgbClr val="006676"/>
                </a:solidFill>
                <a:latin typeface="Poppins SemiBold" panose="00000700000000000000" pitchFamily="2" charset="0"/>
                <a:cs typeface="Poppins SemiBold" panose="00000700000000000000" pitchFamily="2" charset="0"/>
                <a:sym typeface="+mn-ea"/>
              </a:rPr>
              <a:t>A real-time dashboard that displays what's pending, approved, or </a:t>
            </a:r>
            <a:endParaRPr lang="en-US" altLang="en-US" sz="1600" b="1" i="1" dirty="0">
              <a:solidFill>
                <a:srgbClr val="006676"/>
              </a:solidFill>
              <a:latin typeface="Poppins SemiBold" panose="00000700000000000000" pitchFamily="2" charset="0"/>
              <a:cs typeface="Poppins SemiBold" panose="00000700000000000000" pitchFamily="2" charset="0"/>
            </a:endParaRPr>
          </a:p>
          <a:p>
            <a:pPr algn="ctr">
              <a:buClrTx/>
              <a:buSzTx/>
              <a:buFontTx/>
            </a:pPr>
            <a:r>
              <a:rPr lang="en-US" altLang="en-US" sz="1600" b="1" i="1" dirty="0">
                <a:solidFill>
                  <a:srgbClr val="006676"/>
                </a:solidFill>
                <a:latin typeface="Poppins SemiBold" panose="00000700000000000000" pitchFamily="2" charset="0"/>
                <a:cs typeface="Poppins SemiBold" panose="00000700000000000000" pitchFamily="2" charset="0"/>
                <a:sym typeface="+mn-ea"/>
              </a:rPr>
              <a:t>needs your attention - tailored to each user based on their data access controls.</a:t>
            </a:r>
            <a:endParaRPr lang="en-US" altLang="en-US" sz="1600" b="1" i="1" dirty="0">
              <a:solidFill>
                <a:srgbClr val="006676"/>
              </a:solidFill>
              <a:latin typeface="Poppins SemiBold" panose="00000700000000000000" pitchFamily="2" charset="0"/>
              <a:cs typeface="Poppins SemiBold" panose="00000700000000000000" pitchFamily="2" charset="0"/>
            </a:endParaRPr>
          </a:p>
        </p:txBody>
      </p:sp>
      <p:pic>
        <p:nvPicPr>
          <p:cNvPr id="4" name="Picture 3">
            <a:extLst>
              <a:ext uri="{FF2B5EF4-FFF2-40B4-BE49-F238E27FC236}">
                <a16:creationId xmlns:a16="http://schemas.microsoft.com/office/drawing/2014/main" id="{0315183C-5865-1679-8890-36D46A2F9BA7}"/>
              </a:ext>
            </a:extLst>
          </p:cNvPr>
          <p:cNvPicPr>
            <a:picLocks noChangeAspect="1"/>
          </p:cNvPicPr>
          <p:nvPr/>
        </p:nvPicPr>
        <p:blipFill>
          <a:blip r:embed="rId2"/>
          <a:stretch>
            <a:fillRect/>
          </a:stretch>
        </p:blipFill>
        <p:spPr>
          <a:xfrm>
            <a:off x="1402196" y="1872039"/>
            <a:ext cx="8750300" cy="4785360"/>
          </a:xfrm>
          <a:prstGeom prst="rect">
            <a:avLst/>
          </a:prstGeom>
          <a:ln w="79375" cap="rnd">
            <a:solidFill>
              <a:schemeClr val="tx2"/>
            </a:solid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39787" y="342440"/>
            <a:ext cx="10512425" cy="707886"/>
          </a:xfrm>
          <a:prstGeom prst="rect">
            <a:avLst/>
          </a:prstGeom>
          <a:noFill/>
        </p:spPr>
        <p:txBody>
          <a:bodyPr wrap="square" rtlCol="0">
            <a:spAutoFit/>
          </a:bodyPr>
          <a:lstStyle/>
          <a:p>
            <a:pPr algn="ctr"/>
            <a:r>
              <a:rPr lang="en-US" sz="3600" dirty="0">
                <a:gradFill>
                  <a:gsLst>
                    <a:gs pos="50000">
                      <a:schemeClr val="accent3"/>
                    </a:gs>
                    <a:gs pos="0">
                      <a:schemeClr val="accent3">
                        <a:lumMod val="25000"/>
                        <a:lumOff val="75000"/>
                      </a:schemeClr>
                    </a:gs>
                    <a:gs pos="100000">
                      <a:schemeClr val="accent3">
                        <a:lumMod val="85000"/>
                      </a:schemeClr>
                    </a:gs>
                  </a:gsLst>
                  <a:lin ang="5400000" scaled="1"/>
                </a:gradFill>
                <a:latin typeface="+mj-lt"/>
              </a:rPr>
              <a:t>Advanced</a:t>
            </a:r>
            <a:r>
              <a:rPr lang="en-US" sz="4000" dirty="0">
                <a:gradFill>
                  <a:gsLst>
                    <a:gs pos="50000">
                      <a:schemeClr val="accent3"/>
                    </a:gs>
                    <a:gs pos="0">
                      <a:schemeClr val="accent3">
                        <a:lumMod val="25000"/>
                        <a:lumOff val="75000"/>
                      </a:schemeClr>
                    </a:gs>
                    <a:gs pos="100000">
                      <a:schemeClr val="accent3">
                        <a:lumMod val="85000"/>
                      </a:schemeClr>
                    </a:gs>
                  </a:gsLst>
                  <a:lin ang="5400000" scaled="1"/>
                </a:gradFill>
                <a:latin typeface="+mj-lt"/>
              </a:rPr>
              <a:t> </a:t>
            </a:r>
            <a:r>
              <a:rPr lang="en-US" sz="3600" dirty="0">
                <a:gradFill>
                  <a:gsLst>
                    <a:gs pos="50000">
                      <a:schemeClr val="accent3"/>
                    </a:gs>
                    <a:gs pos="0">
                      <a:schemeClr val="accent3">
                        <a:lumMod val="25000"/>
                        <a:lumOff val="75000"/>
                      </a:schemeClr>
                    </a:gs>
                    <a:gs pos="100000">
                      <a:schemeClr val="accent3">
                        <a:lumMod val="85000"/>
                      </a:schemeClr>
                    </a:gs>
                  </a:gsLst>
                  <a:lin ang="5400000" scaled="1"/>
                </a:gradFill>
                <a:latin typeface="+mj-lt"/>
              </a:rPr>
              <a:t>Document</a:t>
            </a:r>
            <a:r>
              <a:rPr lang="en-US" sz="4000" dirty="0">
                <a:gradFill>
                  <a:gsLst>
                    <a:gs pos="50000">
                      <a:schemeClr val="accent3"/>
                    </a:gs>
                    <a:gs pos="0">
                      <a:schemeClr val="accent3">
                        <a:lumMod val="25000"/>
                        <a:lumOff val="75000"/>
                      </a:schemeClr>
                    </a:gs>
                    <a:gs pos="100000">
                      <a:schemeClr val="accent3">
                        <a:lumMod val="85000"/>
                      </a:schemeClr>
                    </a:gs>
                  </a:gsLst>
                  <a:lin ang="5400000" scaled="1"/>
                </a:gradFill>
                <a:latin typeface="+mj-lt"/>
              </a:rPr>
              <a:t> &amp; Meta Search</a:t>
            </a:r>
          </a:p>
        </p:txBody>
      </p:sp>
      <p:grpSp>
        <p:nvGrpSpPr>
          <p:cNvPr id="13" name="Group 12"/>
          <p:cNvGrpSpPr/>
          <p:nvPr/>
        </p:nvGrpSpPr>
        <p:grpSpPr>
          <a:xfrm>
            <a:off x="7504430" y="1708785"/>
            <a:ext cx="3254375" cy="849630"/>
            <a:chOff x="11818" y="2691"/>
            <a:chExt cx="5125" cy="1338"/>
          </a:xfrm>
        </p:grpSpPr>
        <p:sp>
          <p:nvSpPr>
            <p:cNvPr id="5" name="Pentagon 4"/>
            <p:cNvSpPr/>
            <p:nvPr/>
          </p:nvSpPr>
          <p:spPr>
            <a:xfrm>
              <a:off x="11818" y="2691"/>
              <a:ext cx="5125" cy="1338"/>
            </a:xfrm>
            <a:prstGeom prst="homePlate">
              <a:avLst/>
            </a:prstGeom>
            <a:solidFill>
              <a:schemeClr val="accent1">
                <a:lumMod val="20000"/>
                <a:lumOff val="8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7" name="Text Box 6"/>
            <p:cNvSpPr txBox="1"/>
            <p:nvPr/>
          </p:nvSpPr>
          <p:spPr>
            <a:xfrm>
              <a:off x="11863" y="2811"/>
              <a:ext cx="3186" cy="483"/>
            </a:xfrm>
            <a:prstGeom prst="rect">
              <a:avLst/>
            </a:prstGeom>
            <a:noFill/>
          </p:spPr>
          <p:txBody>
            <a:bodyPr wrap="square" rtlCol="0">
              <a:spAutoFit/>
            </a:bodyPr>
            <a:lstStyle/>
            <a:p>
              <a:r>
                <a:rPr lang="en-US" sz="1400" b="1"/>
                <a:t>Clauses</a:t>
              </a:r>
            </a:p>
          </p:txBody>
        </p:sp>
        <p:sp>
          <p:nvSpPr>
            <p:cNvPr id="8" name="Text Box 7"/>
            <p:cNvSpPr txBox="1"/>
            <p:nvPr/>
          </p:nvSpPr>
          <p:spPr>
            <a:xfrm>
              <a:off x="11876" y="3219"/>
              <a:ext cx="3776" cy="725"/>
            </a:xfrm>
            <a:prstGeom prst="rect">
              <a:avLst/>
            </a:prstGeom>
            <a:noFill/>
          </p:spPr>
          <p:txBody>
            <a:bodyPr wrap="square" rtlCol="0">
              <a:spAutoFit/>
            </a:bodyPr>
            <a:lstStyle/>
            <a:p>
              <a:r>
                <a:rPr lang="en-US" sz="1200"/>
                <a:t>Identifies documents containing specific contractual clauses</a:t>
              </a:r>
            </a:p>
          </p:txBody>
        </p:sp>
      </p:grpSp>
      <p:grpSp>
        <p:nvGrpSpPr>
          <p:cNvPr id="14" name="Group 13"/>
          <p:cNvGrpSpPr/>
          <p:nvPr/>
        </p:nvGrpSpPr>
        <p:grpSpPr>
          <a:xfrm>
            <a:off x="7504430" y="2870200"/>
            <a:ext cx="3253740" cy="849630"/>
            <a:chOff x="11818" y="2691"/>
            <a:chExt cx="5124" cy="1338"/>
          </a:xfrm>
        </p:grpSpPr>
        <p:sp>
          <p:nvSpPr>
            <p:cNvPr id="15" name="Pentagon 14"/>
            <p:cNvSpPr/>
            <p:nvPr/>
          </p:nvSpPr>
          <p:spPr>
            <a:xfrm>
              <a:off x="11818" y="2691"/>
              <a:ext cx="5124" cy="1338"/>
            </a:xfrm>
            <a:prstGeom prst="homePlate">
              <a:avLst/>
            </a:prstGeom>
            <a:solidFill>
              <a:schemeClr val="accent1">
                <a:lumMod val="20000"/>
                <a:lumOff val="8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16" name="Text Box 15"/>
            <p:cNvSpPr txBox="1"/>
            <p:nvPr/>
          </p:nvSpPr>
          <p:spPr>
            <a:xfrm>
              <a:off x="11863" y="2811"/>
              <a:ext cx="3186" cy="483"/>
            </a:xfrm>
            <a:prstGeom prst="rect">
              <a:avLst/>
            </a:prstGeom>
            <a:noFill/>
          </p:spPr>
          <p:txBody>
            <a:bodyPr wrap="square" rtlCol="0">
              <a:spAutoFit/>
            </a:bodyPr>
            <a:lstStyle/>
            <a:p>
              <a:r>
                <a:rPr lang="en-US" sz="1400" b="1"/>
                <a:t>Users</a:t>
              </a:r>
            </a:p>
          </p:txBody>
        </p:sp>
        <p:sp>
          <p:nvSpPr>
            <p:cNvPr id="17" name="Text Box 16"/>
            <p:cNvSpPr txBox="1"/>
            <p:nvPr/>
          </p:nvSpPr>
          <p:spPr>
            <a:xfrm>
              <a:off x="11876" y="3219"/>
              <a:ext cx="3776" cy="725"/>
            </a:xfrm>
            <a:prstGeom prst="rect">
              <a:avLst/>
            </a:prstGeom>
            <a:noFill/>
          </p:spPr>
          <p:txBody>
            <a:bodyPr wrap="square" rtlCol="0">
              <a:spAutoFit/>
            </a:bodyPr>
            <a:lstStyle/>
            <a:p>
              <a:r>
                <a:rPr lang="en-US" sz="1200"/>
                <a:t>Filters documents based on the users involved</a:t>
              </a:r>
            </a:p>
          </p:txBody>
        </p:sp>
      </p:grpSp>
      <p:grpSp>
        <p:nvGrpSpPr>
          <p:cNvPr id="19" name="Group 18"/>
          <p:cNvGrpSpPr/>
          <p:nvPr/>
        </p:nvGrpSpPr>
        <p:grpSpPr>
          <a:xfrm>
            <a:off x="7504430" y="4031615"/>
            <a:ext cx="3253740" cy="849630"/>
            <a:chOff x="11818" y="2691"/>
            <a:chExt cx="5124" cy="1338"/>
          </a:xfrm>
        </p:grpSpPr>
        <p:sp>
          <p:nvSpPr>
            <p:cNvPr id="20" name="Pentagon 19"/>
            <p:cNvSpPr/>
            <p:nvPr/>
          </p:nvSpPr>
          <p:spPr>
            <a:xfrm>
              <a:off x="11818" y="2691"/>
              <a:ext cx="5124" cy="1338"/>
            </a:xfrm>
            <a:prstGeom prst="homePlate">
              <a:avLst/>
            </a:prstGeom>
            <a:solidFill>
              <a:schemeClr val="accent1">
                <a:lumMod val="20000"/>
                <a:lumOff val="8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21" name="Text Box 20"/>
            <p:cNvSpPr txBox="1"/>
            <p:nvPr/>
          </p:nvSpPr>
          <p:spPr>
            <a:xfrm>
              <a:off x="11863" y="2811"/>
              <a:ext cx="3186" cy="483"/>
            </a:xfrm>
            <a:prstGeom prst="rect">
              <a:avLst/>
            </a:prstGeom>
            <a:noFill/>
          </p:spPr>
          <p:txBody>
            <a:bodyPr wrap="square" rtlCol="0">
              <a:spAutoFit/>
            </a:bodyPr>
            <a:lstStyle/>
            <a:p>
              <a:r>
                <a:rPr lang="en-US" sz="1400" b="1"/>
                <a:t>Party</a:t>
              </a:r>
            </a:p>
          </p:txBody>
        </p:sp>
        <p:sp>
          <p:nvSpPr>
            <p:cNvPr id="22" name="Text Box 21"/>
            <p:cNvSpPr txBox="1"/>
            <p:nvPr/>
          </p:nvSpPr>
          <p:spPr>
            <a:xfrm>
              <a:off x="11876" y="3219"/>
              <a:ext cx="4439" cy="725"/>
            </a:xfrm>
            <a:prstGeom prst="rect">
              <a:avLst/>
            </a:prstGeom>
            <a:noFill/>
          </p:spPr>
          <p:txBody>
            <a:bodyPr wrap="square" rtlCol="0">
              <a:spAutoFit/>
            </a:bodyPr>
            <a:lstStyle/>
            <a:p>
              <a:r>
                <a:rPr lang="en-US" sz="1200"/>
                <a:t>Searches for documents related to specific parties or organizations</a:t>
              </a:r>
            </a:p>
          </p:txBody>
        </p:sp>
      </p:grpSp>
      <p:grpSp>
        <p:nvGrpSpPr>
          <p:cNvPr id="23" name="Group 22"/>
          <p:cNvGrpSpPr/>
          <p:nvPr/>
        </p:nvGrpSpPr>
        <p:grpSpPr>
          <a:xfrm>
            <a:off x="7504430" y="5193030"/>
            <a:ext cx="3253105" cy="849630"/>
            <a:chOff x="11818" y="2691"/>
            <a:chExt cx="5123" cy="1338"/>
          </a:xfrm>
        </p:grpSpPr>
        <p:sp>
          <p:nvSpPr>
            <p:cNvPr id="24" name="Pentagon 23"/>
            <p:cNvSpPr/>
            <p:nvPr/>
          </p:nvSpPr>
          <p:spPr>
            <a:xfrm>
              <a:off x="11818" y="2691"/>
              <a:ext cx="5123" cy="1338"/>
            </a:xfrm>
            <a:prstGeom prst="homePlate">
              <a:avLst/>
            </a:prstGeom>
            <a:solidFill>
              <a:schemeClr val="accent1">
                <a:lumMod val="20000"/>
                <a:lumOff val="8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25" name="Text Box 24"/>
            <p:cNvSpPr txBox="1"/>
            <p:nvPr/>
          </p:nvSpPr>
          <p:spPr>
            <a:xfrm>
              <a:off x="11863" y="2811"/>
              <a:ext cx="3186" cy="483"/>
            </a:xfrm>
            <a:prstGeom prst="rect">
              <a:avLst/>
            </a:prstGeom>
            <a:noFill/>
          </p:spPr>
          <p:txBody>
            <a:bodyPr wrap="square" rtlCol="0">
              <a:spAutoFit/>
            </a:bodyPr>
            <a:lstStyle/>
            <a:p>
              <a:r>
                <a:rPr lang="en-US" sz="1400" b="1"/>
                <a:t>Entities</a:t>
              </a:r>
            </a:p>
          </p:txBody>
        </p:sp>
        <p:sp>
          <p:nvSpPr>
            <p:cNvPr id="35" name="Text Box 34"/>
            <p:cNvSpPr txBox="1"/>
            <p:nvPr/>
          </p:nvSpPr>
          <p:spPr>
            <a:xfrm>
              <a:off x="11876" y="3219"/>
              <a:ext cx="4439" cy="725"/>
            </a:xfrm>
            <a:prstGeom prst="rect">
              <a:avLst/>
            </a:prstGeom>
            <a:noFill/>
          </p:spPr>
          <p:txBody>
            <a:bodyPr wrap="square" rtlCol="0">
              <a:spAutoFit/>
            </a:bodyPr>
            <a:lstStyle/>
            <a:p>
              <a:r>
                <a:rPr lang="en-US" sz="1200"/>
                <a:t>Identifies document associated with particular entities or subjects</a:t>
              </a:r>
            </a:p>
          </p:txBody>
        </p:sp>
      </p:grpSp>
      <p:grpSp>
        <p:nvGrpSpPr>
          <p:cNvPr id="36" name="Group 35"/>
          <p:cNvGrpSpPr/>
          <p:nvPr/>
        </p:nvGrpSpPr>
        <p:grpSpPr>
          <a:xfrm>
            <a:off x="1419225" y="1708785"/>
            <a:ext cx="3244850" cy="849630"/>
            <a:chOff x="11439" y="2491"/>
            <a:chExt cx="5110" cy="1338"/>
          </a:xfrm>
        </p:grpSpPr>
        <p:sp>
          <p:nvSpPr>
            <p:cNvPr id="37" name="Pentagon 36"/>
            <p:cNvSpPr/>
            <p:nvPr/>
          </p:nvSpPr>
          <p:spPr>
            <a:xfrm rot="10800000">
              <a:off x="11439" y="2491"/>
              <a:ext cx="5110" cy="1338"/>
            </a:xfrm>
            <a:prstGeom prst="homePlate">
              <a:avLst/>
            </a:prstGeom>
            <a:solidFill>
              <a:schemeClr val="accent1">
                <a:lumMod val="20000"/>
                <a:lumOff val="8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42" name="Text Box 41"/>
            <p:cNvSpPr txBox="1"/>
            <p:nvPr/>
          </p:nvSpPr>
          <p:spPr>
            <a:xfrm>
              <a:off x="13223" y="2611"/>
              <a:ext cx="3186" cy="483"/>
            </a:xfrm>
            <a:prstGeom prst="rect">
              <a:avLst/>
            </a:prstGeom>
            <a:noFill/>
          </p:spPr>
          <p:txBody>
            <a:bodyPr wrap="square" rtlCol="0">
              <a:spAutoFit/>
            </a:bodyPr>
            <a:lstStyle/>
            <a:p>
              <a:pPr algn="r"/>
              <a:r>
                <a:rPr lang="en-US" sz="1400" b="1"/>
                <a:t>Keyword Search</a:t>
              </a:r>
            </a:p>
          </p:txBody>
        </p:sp>
        <p:sp>
          <p:nvSpPr>
            <p:cNvPr id="43" name="Text Box 42"/>
            <p:cNvSpPr txBox="1"/>
            <p:nvPr/>
          </p:nvSpPr>
          <p:spPr>
            <a:xfrm>
              <a:off x="12648" y="3019"/>
              <a:ext cx="3776" cy="725"/>
            </a:xfrm>
            <a:prstGeom prst="rect">
              <a:avLst/>
            </a:prstGeom>
            <a:noFill/>
          </p:spPr>
          <p:txBody>
            <a:bodyPr wrap="square" rtlCol="0">
              <a:spAutoFit/>
            </a:bodyPr>
            <a:lstStyle/>
            <a:p>
              <a:pPr algn="r"/>
              <a:r>
                <a:rPr lang="en-US" sz="1200"/>
                <a:t>Allow users to find documents using specific words or phrases.</a:t>
              </a:r>
            </a:p>
          </p:txBody>
        </p:sp>
      </p:grpSp>
      <p:grpSp>
        <p:nvGrpSpPr>
          <p:cNvPr id="44" name="Group 43"/>
          <p:cNvGrpSpPr/>
          <p:nvPr/>
        </p:nvGrpSpPr>
        <p:grpSpPr>
          <a:xfrm>
            <a:off x="1419225" y="2879725"/>
            <a:ext cx="3254375" cy="849630"/>
            <a:chOff x="11424" y="2491"/>
            <a:chExt cx="5125" cy="1338"/>
          </a:xfrm>
        </p:grpSpPr>
        <p:sp>
          <p:nvSpPr>
            <p:cNvPr id="45" name="Pentagon 44"/>
            <p:cNvSpPr/>
            <p:nvPr/>
          </p:nvSpPr>
          <p:spPr>
            <a:xfrm rot="10800000">
              <a:off x="11424" y="2491"/>
              <a:ext cx="5125" cy="1338"/>
            </a:xfrm>
            <a:prstGeom prst="homePlate">
              <a:avLst/>
            </a:prstGeom>
            <a:solidFill>
              <a:schemeClr val="accent1">
                <a:lumMod val="20000"/>
                <a:lumOff val="8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46" name="Text Box 45"/>
            <p:cNvSpPr txBox="1"/>
            <p:nvPr/>
          </p:nvSpPr>
          <p:spPr>
            <a:xfrm>
              <a:off x="13223" y="2611"/>
              <a:ext cx="3186" cy="483"/>
            </a:xfrm>
            <a:prstGeom prst="rect">
              <a:avLst/>
            </a:prstGeom>
            <a:noFill/>
          </p:spPr>
          <p:txBody>
            <a:bodyPr wrap="square" rtlCol="0">
              <a:spAutoFit/>
            </a:bodyPr>
            <a:lstStyle/>
            <a:p>
              <a:pPr algn="r"/>
              <a:r>
                <a:rPr lang="en-US" sz="1400" b="1"/>
                <a:t>Metadata Search</a:t>
              </a:r>
            </a:p>
          </p:txBody>
        </p:sp>
        <p:sp>
          <p:nvSpPr>
            <p:cNvPr id="47" name="Text Box 46"/>
            <p:cNvSpPr txBox="1"/>
            <p:nvPr/>
          </p:nvSpPr>
          <p:spPr>
            <a:xfrm>
              <a:off x="11817" y="3019"/>
              <a:ext cx="4607" cy="725"/>
            </a:xfrm>
            <a:prstGeom prst="rect">
              <a:avLst/>
            </a:prstGeom>
            <a:noFill/>
          </p:spPr>
          <p:txBody>
            <a:bodyPr wrap="square" rtlCol="0">
              <a:spAutoFit/>
            </a:bodyPr>
            <a:lstStyle/>
            <a:p>
              <a:pPr algn="r"/>
              <a:r>
                <a:rPr lang="en-US" sz="1200"/>
                <a:t>Enables searching based on document attributes like country &amp; agreement type</a:t>
              </a:r>
            </a:p>
          </p:txBody>
        </p:sp>
      </p:grpSp>
      <p:grpSp>
        <p:nvGrpSpPr>
          <p:cNvPr id="48" name="Group 47"/>
          <p:cNvGrpSpPr/>
          <p:nvPr/>
        </p:nvGrpSpPr>
        <p:grpSpPr>
          <a:xfrm>
            <a:off x="1419225" y="4028440"/>
            <a:ext cx="3244850" cy="849630"/>
            <a:chOff x="11439" y="2491"/>
            <a:chExt cx="5110" cy="1338"/>
          </a:xfrm>
        </p:grpSpPr>
        <p:sp>
          <p:nvSpPr>
            <p:cNvPr id="49" name="Pentagon 48"/>
            <p:cNvSpPr/>
            <p:nvPr/>
          </p:nvSpPr>
          <p:spPr>
            <a:xfrm rot="10800000">
              <a:off x="11439" y="2491"/>
              <a:ext cx="5110" cy="1338"/>
            </a:xfrm>
            <a:prstGeom prst="homePlate">
              <a:avLst/>
            </a:prstGeom>
            <a:solidFill>
              <a:schemeClr val="accent1">
                <a:lumMod val="20000"/>
                <a:lumOff val="8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50" name="Text Box 49"/>
            <p:cNvSpPr txBox="1"/>
            <p:nvPr/>
          </p:nvSpPr>
          <p:spPr>
            <a:xfrm>
              <a:off x="13223" y="2611"/>
              <a:ext cx="3186" cy="483"/>
            </a:xfrm>
            <a:prstGeom prst="rect">
              <a:avLst/>
            </a:prstGeom>
            <a:noFill/>
          </p:spPr>
          <p:txBody>
            <a:bodyPr wrap="square" rtlCol="0">
              <a:spAutoFit/>
            </a:bodyPr>
            <a:lstStyle/>
            <a:p>
              <a:pPr algn="r"/>
              <a:r>
                <a:rPr lang="en-US" sz="1400" b="1"/>
                <a:t>Country</a:t>
              </a:r>
            </a:p>
          </p:txBody>
        </p:sp>
        <p:sp>
          <p:nvSpPr>
            <p:cNvPr id="51" name="Text Box 50"/>
            <p:cNvSpPr txBox="1"/>
            <p:nvPr/>
          </p:nvSpPr>
          <p:spPr>
            <a:xfrm>
              <a:off x="12648" y="3019"/>
              <a:ext cx="3776" cy="725"/>
            </a:xfrm>
            <a:prstGeom prst="rect">
              <a:avLst/>
            </a:prstGeom>
            <a:noFill/>
          </p:spPr>
          <p:txBody>
            <a:bodyPr wrap="square" rtlCol="0">
              <a:spAutoFit/>
            </a:bodyPr>
            <a:lstStyle/>
            <a:p>
              <a:pPr algn="r"/>
              <a:r>
                <a:rPr lang="en-US" sz="1200"/>
                <a:t>Filters documents by the country of origin or relevance</a:t>
              </a:r>
            </a:p>
          </p:txBody>
        </p:sp>
      </p:grpSp>
      <p:grpSp>
        <p:nvGrpSpPr>
          <p:cNvPr id="52" name="Group 51"/>
          <p:cNvGrpSpPr/>
          <p:nvPr/>
        </p:nvGrpSpPr>
        <p:grpSpPr>
          <a:xfrm>
            <a:off x="1419225" y="5195570"/>
            <a:ext cx="3244850" cy="849630"/>
            <a:chOff x="11818" y="2491"/>
            <a:chExt cx="4731" cy="1338"/>
          </a:xfrm>
        </p:grpSpPr>
        <p:sp>
          <p:nvSpPr>
            <p:cNvPr id="53" name="Pentagon 52"/>
            <p:cNvSpPr/>
            <p:nvPr/>
          </p:nvSpPr>
          <p:spPr>
            <a:xfrm rot="10800000">
              <a:off x="11818" y="2491"/>
              <a:ext cx="4731" cy="1338"/>
            </a:xfrm>
            <a:prstGeom prst="homePlate">
              <a:avLst/>
            </a:prstGeom>
            <a:solidFill>
              <a:schemeClr val="accent1">
                <a:lumMod val="20000"/>
                <a:lumOff val="8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54" name="Text Box 53"/>
            <p:cNvSpPr txBox="1"/>
            <p:nvPr/>
          </p:nvSpPr>
          <p:spPr>
            <a:xfrm>
              <a:off x="13223" y="2611"/>
              <a:ext cx="3186" cy="483"/>
            </a:xfrm>
            <a:prstGeom prst="rect">
              <a:avLst/>
            </a:prstGeom>
            <a:noFill/>
          </p:spPr>
          <p:txBody>
            <a:bodyPr wrap="square" rtlCol="0">
              <a:spAutoFit/>
            </a:bodyPr>
            <a:lstStyle/>
            <a:p>
              <a:pPr algn="r"/>
              <a:r>
                <a:rPr lang="en-US" sz="1400" b="1"/>
                <a:t>Agreement Type</a:t>
              </a:r>
            </a:p>
          </p:txBody>
        </p:sp>
        <p:sp>
          <p:nvSpPr>
            <p:cNvPr id="55" name="Text Box 54"/>
            <p:cNvSpPr txBox="1"/>
            <p:nvPr/>
          </p:nvSpPr>
          <p:spPr>
            <a:xfrm>
              <a:off x="12218" y="3019"/>
              <a:ext cx="4206" cy="725"/>
            </a:xfrm>
            <a:prstGeom prst="rect">
              <a:avLst/>
            </a:prstGeom>
            <a:noFill/>
          </p:spPr>
          <p:txBody>
            <a:bodyPr wrap="square" rtlCol="0">
              <a:spAutoFit/>
            </a:bodyPr>
            <a:lstStyle/>
            <a:p>
              <a:pPr algn="r"/>
              <a:r>
                <a:rPr lang="en-US" sz="1200"/>
                <a:t>Categorizes document by the type of agreement they represent</a:t>
              </a:r>
            </a:p>
          </p:txBody>
        </p:sp>
      </p:grpSp>
      <p:pic>
        <p:nvPicPr>
          <p:cNvPr id="2" name="Picture 1" descr="Business-document"/>
          <p:cNvPicPr>
            <a:picLocks noChangeAspect="1"/>
          </p:cNvPicPr>
          <p:nvPr/>
        </p:nvPicPr>
        <p:blipFill>
          <a:blip r:embed="rId2"/>
          <a:stretch>
            <a:fillRect/>
          </a:stretch>
        </p:blipFill>
        <p:spPr>
          <a:xfrm>
            <a:off x="4943475" y="2715895"/>
            <a:ext cx="2324735" cy="232473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Picture 55"/>
          <p:cNvPicPr>
            <a:picLocks noChangeAspect="1"/>
          </p:cNvPicPr>
          <p:nvPr/>
        </p:nvPicPr>
        <p:blipFill>
          <a:blip r:embed="rId2"/>
          <a:stretch>
            <a:fillRect/>
          </a:stretch>
        </p:blipFill>
        <p:spPr>
          <a:xfrm>
            <a:off x="1120254" y="1371600"/>
            <a:ext cx="9660258" cy="5305714"/>
          </a:xfrm>
          <a:prstGeom prst="rect">
            <a:avLst/>
          </a:prstGeom>
          <a:ln w="79375" cap="rnd">
            <a:solidFill>
              <a:schemeClr val="tx2"/>
            </a:solidFill>
          </a:ln>
        </p:spPr>
      </p:pic>
      <p:sp>
        <p:nvSpPr>
          <p:cNvPr id="57" name="Text Box 56"/>
          <p:cNvSpPr txBox="1"/>
          <p:nvPr/>
        </p:nvSpPr>
        <p:spPr>
          <a:xfrm>
            <a:off x="1018195" y="180686"/>
            <a:ext cx="9762317" cy="720197"/>
          </a:xfrm>
          <a:prstGeom prst="rect">
            <a:avLst/>
          </a:prstGeom>
          <a:noFill/>
        </p:spPr>
        <p:txBody>
          <a:bodyPr wrap="square" rtlCol="0">
            <a:spAutoFit/>
          </a:bodyPr>
          <a:lstStyle/>
          <a:p>
            <a:pPr algn="ctr">
              <a:lnSpc>
                <a:spcPct val="120000"/>
              </a:lnSpc>
            </a:pPr>
            <a:r>
              <a:rPr lang="en-US" sz="3600" dirty="0">
                <a:gradFill>
                  <a:gsLst>
                    <a:gs pos="50000">
                      <a:schemeClr val="accent3"/>
                    </a:gs>
                    <a:gs pos="0">
                      <a:schemeClr val="accent3">
                        <a:lumMod val="25000"/>
                        <a:lumOff val="75000"/>
                      </a:schemeClr>
                    </a:gs>
                    <a:gs pos="100000">
                      <a:schemeClr val="accent3">
                        <a:lumMod val="85000"/>
                      </a:schemeClr>
                    </a:gs>
                  </a:gsLst>
                  <a:lin ang="5400000" scaled="1"/>
                </a:gradFill>
                <a:latin typeface="+mj-lt"/>
              </a:rPr>
              <a:t>Advanced Document &amp; Meta Search</a:t>
            </a:r>
          </a:p>
        </p:txBody>
      </p:sp>
    </p:spTree>
    <p:extLst>
      <p:ext uri="{BB962C8B-B14F-4D97-AF65-F5344CB8AC3E}">
        <p14:creationId xmlns:p14="http://schemas.microsoft.com/office/powerpoint/2010/main" val="30294469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39787" y="411767"/>
            <a:ext cx="10512425" cy="646331"/>
          </a:xfrm>
          <a:prstGeom prst="rect">
            <a:avLst/>
          </a:prstGeom>
          <a:noFill/>
        </p:spPr>
        <p:txBody>
          <a:bodyPr wrap="square" rtlCol="0">
            <a:spAutoFit/>
          </a:bodyPr>
          <a:lstStyle/>
          <a:p>
            <a:pPr algn="ctr"/>
            <a:r>
              <a:rPr lang="en-US" sz="3600" dirty="0">
                <a:gradFill>
                  <a:gsLst>
                    <a:gs pos="50000">
                      <a:schemeClr val="accent3"/>
                    </a:gs>
                    <a:gs pos="0">
                      <a:schemeClr val="accent3">
                        <a:lumMod val="25000"/>
                        <a:lumOff val="75000"/>
                      </a:schemeClr>
                    </a:gs>
                    <a:gs pos="100000">
                      <a:schemeClr val="accent3">
                        <a:lumMod val="85000"/>
                      </a:schemeClr>
                    </a:gs>
                  </a:gsLst>
                  <a:lin ang="5400000" scaled="1"/>
                </a:gradFill>
                <a:latin typeface="+mj-lt"/>
              </a:rPr>
              <a:t>Advanced Document &amp; Meta Search</a:t>
            </a:r>
          </a:p>
        </p:txBody>
      </p:sp>
      <p:pic>
        <p:nvPicPr>
          <p:cNvPr id="5" name="Picture 4" descr="A blue and black logo&#10;&#10;AI-generated content may be incorrect.">
            <a:extLst>
              <a:ext uri="{FF2B5EF4-FFF2-40B4-BE49-F238E27FC236}">
                <a16:creationId xmlns:a16="http://schemas.microsoft.com/office/drawing/2014/main" id="{5E59BA3E-5D59-9D10-9C25-5A7071FA954A}"/>
              </a:ext>
            </a:extLst>
          </p:cNvPr>
          <p:cNvPicPr>
            <a:picLocks noChangeAspect="1"/>
          </p:cNvPicPr>
          <p:nvPr/>
        </p:nvPicPr>
        <p:blipFill>
          <a:blip r:embed="rId4"/>
          <a:stretch>
            <a:fillRect/>
          </a:stretch>
        </p:blipFill>
        <p:spPr>
          <a:xfrm>
            <a:off x="1219200" y="2437099"/>
            <a:ext cx="1771653" cy="542927"/>
          </a:xfrm>
          <a:prstGeom prst="rect">
            <a:avLst/>
          </a:prstGeom>
        </p:spPr>
      </p:pic>
      <p:pic>
        <p:nvPicPr>
          <p:cNvPr id="2" name="advance documents and meta search">
            <a:hlinkClick r:id="" action="ppaction://media"/>
            <a:extLst>
              <a:ext uri="{FF2B5EF4-FFF2-40B4-BE49-F238E27FC236}">
                <a16:creationId xmlns:a16="http://schemas.microsoft.com/office/drawing/2014/main" id="{83F2AB27-11CB-00B9-9ED3-4802F0C1D4D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99548" y="1463677"/>
            <a:ext cx="10731396" cy="4867850"/>
          </a:xfrm>
          <a:prstGeom prst="rect">
            <a:avLst/>
          </a:prstGeom>
          <a:ln w="79375" cap="rnd">
            <a:solidFill>
              <a:schemeClr val="tx2"/>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66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after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39788" y="547172"/>
            <a:ext cx="10512425" cy="707886"/>
          </a:xfrm>
          <a:prstGeom prst="rect">
            <a:avLst/>
          </a:prstGeom>
          <a:noFill/>
        </p:spPr>
        <p:txBody>
          <a:bodyPr wrap="square" rtlCol="0">
            <a:spAutoFit/>
          </a:bodyPr>
          <a:lstStyle/>
          <a:p>
            <a:pPr algn="ctr"/>
            <a:r>
              <a:rPr lang="en-US" sz="3600" dirty="0">
                <a:gradFill>
                  <a:gsLst>
                    <a:gs pos="50000">
                      <a:schemeClr val="accent3"/>
                    </a:gs>
                    <a:gs pos="0">
                      <a:schemeClr val="accent3">
                        <a:lumMod val="25000"/>
                        <a:lumOff val="75000"/>
                      </a:schemeClr>
                    </a:gs>
                    <a:gs pos="100000">
                      <a:schemeClr val="accent3">
                        <a:lumMod val="85000"/>
                      </a:schemeClr>
                    </a:gs>
                  </a:gsLst>
                  <a:lin ang="5400000" scaled="1"/>
                </a:gradFill>
                <a:latin typeface="+mj-lt"/>
              </a:rPr>
              <a:t>Document</a:t>
            </a:r>
            <a:r>
              <a:rPr lang="en-US" sz="4000" dirty="0">
                <a:gradFill>
                  <a:gsLst>
                    <a:gs pos="50000">
                      <a:schemeClr val="accent3"/>
                    </a:gs>
                    <a:gs pos="0">
                      <a:schemeClr val="accent3">
                        <a:lumMod val="25000"/>
                        <a:lumOff val="75000"/>
                      </a:schemeClr>
                    </a:gs>
                    <a:gs pos="100000">
                      <a:schemeClr val="accent3">
                        <a:lumMod val="85000"/>
                      </a:schemeClr>
                    </a:gs>
                  </a:gsLst>
                  <a:lin ang="5400000" scaled="1"/>
                </a:gradFill>
                <a:latin typeface="+mj-lt"/>
              </a:rPr>
              <a:t> </a:t>
            </a:r>
            <a:r>
              <a:rPr lang="en-US" sz="3600" dirty="0">
                <a:gradFill>
                  <a:gsLst>
                    <a:gs pos="50000">
                      <a:schemeClr val="accent3"/>
                    </a:gs>
                    <a:gs pos="0">
                      <a:schemeClr val="accent3">
                        <a:lumMod val="25000"/>
                        <a:lumOff val="75000"/>
                      </a:schemeClr>
                    </a:gs>
                    <a:gs pos="100000">
                      <a:schemeClr val="accent3">
                        <a:lumMod val="85000"/>
                      </a:schemeClr>
                    </a:gs>
                  </a:gsLst>
                  <a:lin ang="5400000" scaled="1"/>
                </a:gradFill>
                <a:latin typeface="+mj-lt"/>
              </a:rPr>
              <a:t>Editing</a:t>
            </a:r>
            <a:endParaRPr lang="en-US" sz="4000" dirty="0">
              <a:gradFill>
                <a:gsLst>
                  <a:gs pos="50000">
                    <a:schemeClr val="accent3"/>
                  </a:gs>
                  <a:gs pos="0">
                    <a:schemeClr val="accent3">
                      <a:lumMod val="25000"/>
                      <a:lumOff val="75000"/>
                    </a:schemeClr>
                  </a:gs>
                  <a:gs pos="100000">
                    <a:schemeClr val="accent3">
                      <a:lumMod val="85000"/>
                    </a:schemeClr>
                  </a:gs>
                </a:gsLst>
                <a:lin ang="5400000" scaled="1"/>
              </a:gradFill>
              <a:latin typeface="+mj-lt"/>
            </a:endParaRPr>
          </a:p>
        </p:txBody>
      </p:sp>
      <p:sp>
        <p:nvSpPr>
          <p:cNvPr id="2" name="Text Box 1"/>
          <p:cNvSpPr txBox="1"/>
          <p:nvPr/>
        </p:nvSpPr>
        <p:spPr>
          <a:xfrm>
            <a:off x="1041400" y="1273810"/>
            <a:ext cx="10084435" cy="352917"/>
          </a:xfrm>
          <a:prstGeom prst="rect">
            <a:avLst/>
          </a:prstGeom>
          <a:noFill/>
        </p:spPr>
        <p:txBody>
          <a:bodyPr wrap="square" rtlCol="0">
            <a:spAutoFit/>
          </a:bodyPr>
          <a:lstStyle/>
          <a:p>
            <a:pPr algn="ctr">
              <a:lnSpc>
                <a:spcPct val="110000"/>
              </a:lnSpc>
            </a:pPr>
            <a:r>
              <a:rPr lang="en-US" altLang="en-US" sz="1600" b="1" i="1" dirty="0">
                <a:solidFill>
                  <a:srgbClr val="006676"/>
                </a:solidFill>
                <a:latin typeface="Poppins SemiBold" panose="00000700000000000000" pitchFamily="2" charset="0"/>
                <a:cs typeface="Poppins SemiBold" panose="00000700000000000000" pitchFamily="2" charset="0"/>
                <a:sym typeface="+mn-ea"/>
              </a:rPr>
              <a:t>Seamless online document editing, commenting via API integration with Google docs.</a:t>
            </a:r>
          </a:p>
        </p:txBody>
      </p:sp>
      <p:pic>
        <p:nvPicPr>
          <p:cNvPr id="4" name="Picture 3"/>
          <p:cNvPicPr>
            <a:picLocks noChangeAspect="1"/>
          </p:cNvPicPr>
          <p:nvPr/>
        </p:nvPicPr>
        <p:blipFill>
          <a:blip r:embed="rId2"/>
          <a:srcRect r="12151"/>
          <a:stretch>
            <a:fillRect/>
          </a:stretch>
        </p:blipFill>
        <p:spPr>
          <a:xfrm>
            <a:off x="1221105" y="2132965"/>
            <a:ext cx="9750425" cy="4365625"/>
          </a:xfrm>
          <a:prstGeom prst="rect">
            <a:avLst/>
          </a:prstGeom>
          <a:ln w="79375" cap="rnd">
            <a:solidFill>
              <a:schemeClr val="tx2"/>
            </a:solid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custDataLst>
              <p:tags r:id="rId1"/>
            </p:custDataLst>
          </p:nvPr>
        </p:nvSpPr>
        <p:spPr>
          <a:xfrm>
            <a:off x="6096000" y="0"/>
            <a:ext cx="6096000" cy="1480820"/>
          </a:xfrm>
          <a:prstGeom prst="rect">
            <a:avLst/>
          </a:prstGeom>
          <a:gradFill flip="none" rotWithShape="1">
            <a:gsLst>
              <a:gs pos="0">
                <a:schemeClr val="accent1"/>
              </a:gs>
              <a:gs pos="100000">
                <a:schemeClr val="accent1">
                  <a:lumMod val="60000"/>
                  <a:lumOff val="40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Rectangle 5"/>
          <p:cNvSpPr/>
          <p:nvPr>
            <p:custDataLst>
              <p:tags r:id="rId2"/>
            </p:custDataLst>
          </p:nvPr>
        </p:nvSpPr>
        <p:spPr>
          <a:xfrm>
            <a:off x="6096000" y="4576445"/>
            <a:ext cx="6096000" cy="2317115"/>
          </a:xfrm>
          <a:prstGeom prst="rect">
            <a:avLst/>
          </a:prstGeom>
          <a:gradFill flip="none" rotWithShape="1">
            <a:gsLst>
              <a:gs pos="0">
                <a:schemeClr val="accent4"/>
              </a:gs>
              <a:gs pos="100000">
                <a:schemeClr val="accent4">
                  <a:lumMod val="60000"/>
                  <a:lumOff val="40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Rectangle 6"/>
          <p:cNvSpPr/>
          <p:nvPr>
            <p:custDataLst>
              <p:tags r:id="rId3"/>
            </p:custDataLst>
          </p:nvPr>
        </p:nvSpPr>
        <p:spPr>
          <a:xfrm>
            <a:off x="6096000" y="3038440"/>
            <a:ext cx="6096000" cy="1530000"/>
          </a:xfrm>
          <a:prstGeom prst="rect">
            <a:avLst/>
          </a:prstGeom>
          <a:gradFill flip="none" rotWithShape="1">
            <a:gsLst>
              <a:gs pos="0">
                <a:schemeClr val="accent3"/>
              </a:gs>
              <a:gs pos="100000">
                <a:schemeClr val="accent3">
                  <a:lumMod val="60000"/>
                  <a:lumOff val="40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 name="Rectangle 7"/>
          <p:cNvSpPr/>
          <p:nvPr>
            <p:custDataLst>
              <p:tags r:id="rId4"/>
            </p:custDataLst>
          </p:nvPr>
        </p:nvSpPr>
        <p:spPr>
          <a:xfrm>
            <a:off x="6096000" y="1492250"/>
            <a:ext cx="6096000" cy="1529715"/>
          </a:xfrm>
          <a:prstGeom prst="rect">
            <a:avLst/>
          </a:prstGeom>
          <a:gradFill flip="none" rotWithShape="1">
            <a:gsLst>
              <a:gs pos="0">
                <a:schemeClr val="accent2"/>
              </a:gs>
              <a:gs pos="100000">
                <a:schemeClr val="accent2">
                  <a:lumMod val="60000"/>
                  <a:lumOff val="40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Box 11"/>
          <p:cNvSpPr txBox="1"/>
          <p:nvPr>
            <p:custDataLst>
              <p:tags r:id="rId5"/>
            </p:custDataLst>
          </p:nvPr>
        </p:nvSpPr>
        <p:spPr>
          <a:xfrm>
            <a:off x="6768875" y="254985"/>
            <a:ext cx="4750250" cy="337185"/>
          </a:xfrm>
          <a:prstGeom prst="rect">
            <a:avLst/>
          </a:prstGeom>
          <a:noFill/>
        </p:spPr>
        <p:txBody>
          <a:bodyPr wrap="square" rtlCol="0">
            <a:spAutoFit/>
          </a:bodyPr>
          <a:lstStyle/>
          <a:p>
            <a:r>
              <a:rPr lang="en-IN" sz="1600" dirty="0">
                <a:solidFill>
                  <a:schemeClr val="bg1"/>
                </a:solidFill>
                <a:latin typeface="+mj-lt"/>
              </a:rPr>
              <a:t>No external data transmission</a:t>
            </a:r>
            <a:endParaRPr lang="en-US" sz="1600" dirty="0">
              <a:solidFill>
                <a:schemeClr val="bg1"/>
              </a:solidFill>
              <a:latin typeface="+mj-lt"/>
            </a:endParaRPr>
          </a:p>
        </p:txBody>
      </p:sp>
      <p:sp>
        <p:nvSpPr>
          <p:cNvPr id="13" name="TextBox 12"/>
          <p:cNvSpPr txBox="1"/>
          <p:nvPr>
            <p:custDataLst>
              <p:tags r:id="rId6"/>
            </p:custDataLst>
          </p:nvPr>
        </p:nvSpPr>
        <p:spPr>
          <a:xfrm>
            <a:off x="6768875" y="594739"/>
            <a:ext cx="4750250" cy="347275"/>
          </a:xfrm>
          <a:prstGeom prst="rect">
            <a:avLst/>
          </a:prstGeom>
          <a:noFill/>
        </p:spPr>
        <p:txBody>
          <a:bodyPr wrap="square" rtlCol="0">
            <a:spAutoFit/>
          </a:bodyPr>
          <a:lstStyle/>
          <a:p>
            <a:pPr>
              <a:lnSpc>
                <a:spcPct val="130000"/>
              </a:lnSpc>
            </a:pPr>
            <a:r>
              <a:rPr lang="en-US" sz="1400" dirty="0">
                <a:solidFill>
                  <a:schemeClr val="bg1"/>
                </a:solidFill>
              </a:rPr>
              <a:t>All AI processing remains on-premises.</a:t>
            </a:r>
          </a:p>
        </p:txBody>
      </p:sp>
      <p:sp>
        <p:nvSpPr>
          <p:cNvPr id="29" name="TextBox 28"/>
          <p:cNvSpPr txBox="1"/>
          <p:nvPr>
            <p:custDataLst>
              <p:tags r:id="rId7"/>
            </p:custDataLst>
          </p:nvPr>
        </p:nvSpPr>
        <p:spPr>
          <a:xfrm>
            <a:off x="6768875" y="1774204"/>
            <a:ext cx="4750250" cy="338554"/>
          </a:xfrm>
          <a:prstGeom prst="rect">
            <a:avLst/>
          </a:prstGeom>
          <a:noFill/>
        </p:spPr>
        <p:txBody>
          <a:bodyPr wrap="square" rtlCol="0">
            <a:spAutoFit/>
          </a:bodyPr>
          <a:lstStyle/>
          <a:p>
            <a:r>
              <a:rPr lang="en-US" sz="1600" dirty="0">
                <a:solidFill>
                  <a:schemeClr val="bg1"/>
                </a:solidFill>
                <a:latin typeface="+mj-lt"/>
              </a:rPr>
              <a:t>Integrated with internal security protocols</a:t>
            </a:r>
          </a:p>
        </p:txBody>
      </p:sp>
      <p:sp>
        <p:nvSpPr>
          <p:cNvPr id="30" name="TextBox 29"/>
          <p:cNvSpPr txBox="1"/>
          <p:nvPr>
            <p:custDataLst>
              <p:tags r:id="rId8"/>
            </p:custDataLst>
          </p:nvPr>
        </p:nvSpPr>
        <p:spPr>
          <a:xfrm>
            <a:off x="6884894" y="2129233"/>
            <a:ext cx="4903172" cy="347275"/>
          </a:xfrm>
          <a:prstGeom prst="rect">
            <a:avLst/>
          </a:prstGeom>
          <a:noFill/>
        </p:spPr>
        <p:txBody>
          <a:bodyPr wrap="square" rtlCol="0">
            <a:spAutoFit/>
          </a:bodyPr>
          <a:lstStyle/>
          <a:p>
            <a:pPr>
              <a:lnSpc>
                <a:spcPct val="130000"/>
              </a:lnSpc>
            </a:pPr>
            <a:r>
              <a:rPr lang="en-IN" sz="1400" dirty="0">
                <a:solidFill>
                  <a:schemeClr val="bg1"/>
                </a:solidFill>
              </a:rPr>
              <a:t>(ADFS, 2FA, role-based access)</a:t>
            </a:r>
            <a:endParaRPr lang="en-US" sz="1400" dirty="0">
              <a:solidFill>
                <a:schemeClr val="bg1"/>
              </a:solidFill>
            </a:endParaRPr>
          </a:p>
        </p:txBody>
      </p:sp>
      <p:sp>
        <p:nvSpPr>
          <p:cNvPr id="36" name="TextBox 35"/>
          <p:cNvSpPr txBox="1"/>
          <p:nvPr>
            <p:custDataLst>
              <p:tags r:id="rId9"/>
            </p:custDataLst>
          </p:nvPr>
        </p:nvSpPr>
        <p:spPr>
          <a:xfrm>
            <a:off x="6768875" y="3293424"/>
            <a:ext cx="4750250" cy="337185"/>
          </a:xfrm>
          <a:prstGeom prst="rect">
            <a:avLst/>
          </a:prstGeom>
          <a:noFill/>
        </p:spPr>
        <p:txBody>
          <a:bodyPr wrap="square" rtlCol="0">
            <a:spAutoFit/>
          </a:bodyPr>
          <a:lstStyle/>
          <a:p>
            <a:r>
              <a:rPr lang="en-US" sz="1600" dirty="0">
                <a:solidFill>
                  <a:schemeClr val="bg1"/>
                </a:solidFill>
                <a:latin typeface="+mj-lt"/>
              </a:rPr>
              <a:t>Trained LLM</a:t>
            </a:r>
          </a:p>
        </p:txBody>
      </p:sp>
      <p:sp>
        <p:nvSpPr>
          <p:cNvPr id="37" name="TextBox 36"/>
          <p:cNvSpPr txBox="1"/>
          <p:nvPr>
            <p:custDataLst>
              <p:tags r:id="rId10"/>
            </p:custDataLst>
          </p:nvPr>
        </p:nvSpPr>
        <p:spPr>
          <a:xfrm>
            <a:off x="6768875" y="3633178"/>
            <a:ext cx="4750250" cy="650240"/>
          </a:xfrm>
          <a:prstGeom prst="rect">
            <a:avLst/>
          </a:prstGeom>
          <a:noFill/>
        </p:spPr>
        <p:txBody>
          <a:bodyPr wrap="square" rtlCol="0">
            <a:spAutoFit/>
          </a:bodyPr>
          <a:lstStyle/>
          <a:p>
            <a:pPr>
              <a:lnSpc>
                <a:spcPct val="130000"/>
              </a:lnSpc>
            </a:pPr>
            <a:r>
              <a:rPr lang="en-US" sz="1400" dirty="0">
                <a:solidFill>
                  <a:schemeClr val="bg1"/>
                </a:solidFill>
              </a:rPr>
              <a:t>Trained on your organization’s own contract templates, not public data.</a:t>
            </a:r>
          </a:p>
        </p:txBody>
      </p:sp>
      <p:sp>
        <p:nvSpPr>
          <p:cNvPr id="39" name="TextBox 38"/>
          <p:cNvSpPr txBox="1"/>
          <p:nvPr>
            <p:custDataLst>
              <p:tags r:id="rId11"/>
            </p:custDataLst>
          </p:nvPr>
        </p:nvSpPr>
        <p:spPr>
          <a:xfrm>
            <a:off x="6768875" y="4812644"/>
            <a:ext cx="4750250" cy="830997"/>
          </a:xfrm>
          <a:prstGeom prst="rect">
            <a:avLst/>
          </a:prstGeom>
          <a:noFill/>
        </p:spPr>
        <p:txBody>
          <a:bodyPr wrap="square" rtlCol="0">
            <a:spAutoFit/>
          </a:bodyPr>
          <a:lstStyle/>
          <a:p>
            <a:r>
              <a:rPr lang="en-US" sz="1600" dirty="0">
                <a:solidFill>
                  <a:schemeClr val="bg1"/>
                </a:solidFill>
                <a:latin typeface="+mj-lt"/>
              </a:rPr>
              <a:t>Full audit trails and AI activity logs</a:t>
            </a:r>
          </a:p>
          <a:p>
            <a:endParaRPr lang="en-US" sz="1600" dirty="0">
              <a:solidFill>
                <a:schemeClr val="bg1"/>
              </a:solidFill>
              <a:latin typeface="+mj-lt"/>
            </a:endParaRPr>
          </a:p>
          <a:p>
            <a:r>
              <a:rPr lang="en-US" sz="1600" dirty="0">
                <a:solidFill>
                  <a:schemeClr val="bg1"/>
                </a:solidFill>
                <a:latin typeface="+mj-lt"/>
              </a:rPr>
              <a:t> </a:t>
            </a:r>
            <a:r>
              <a:rPr lang="en-US" sz="1400" dirty="0">
                <a:solidFill>
                  <a:schemeClr val="bg1"/>
                </a:solidFill>
                <a:latin typeface="+mj-lt"/>
              </a:rPr>
              <a:t>F</a:t>
            </a:r>
            <a:r>
              <a:rPr lang="en-US" sz="1400" dirty="0">
                <a:solidFill>
                  <a:schemeClr val="bg1"/>
                </a:solidFill>
              </a:rPr>
              <a:t>or transparency and compliance.</a:t>
            </a:r>
          </a:p>
        </p:txBody>
      </p:sp>
      <p:sp>
        <p:nvSpPr>
          <p:cNvPr id="2" name="TextBox 5"/>
          <p:cNvSpPr txBox="1"/>
          <p:nvPr/>
        </p:nvSpPr>
        <p:spPr>
          <a:xfrm>
            <a:off x="105814" y="427872"/>
            <a:ext cx="4920615" cy="1569660"/>
          </a:xfrm>
          <a:prstGeom prst="rect">
            <a:avLst/>
          </a:prstGeom>
          <a:noFill/>
        </p:spPr>
        <p:txBody>
          <a:bodyPr wrap="square" rtlCol="0">
            <a:spAutoFit/>
          </a:bodyPr>
          <a:lstStyle/>
          <a:p>
            <a:pPr algn="ctr"/>
            <a:r>
              <a:rPr lang="en-IN" sz="3600" dirty="0">
                <a:gradFill>
                  <a:gsLst>
                    <a:gs pos="50000">
                      <a:schemeClr val="accent3"/>
                    </a:gs>
                    <a:gs pos="0">
                      <a:schemeClr val="accent3">
                        <a:lumMod val="25000"/>
                        <a:lumOff val="75000"/>
                      </a:schemeClr>
                    </a:gs>
                    <a:gs pos="100000">
                      <a:schemeClr val="accent3">
                        <a:lumMod val="85000"/>
                      </a:schemeClr>
                    </a:gs>
                  </a:gsLst>
                  <a:lin ang="5400000" scaled="1"/>
                </a:gradFill>
                <a:latin typeface="+mj-lt"/>
              </a:rPr>
              <a:t>Private LLM Engine</a:t>
            </a:r>
          </a:p>
          <a:p>
            <a:pPr algn="ctr"/>
            <a:r>
              <a:rPr lang="en-IN" sz="3600" dirty="0">
                <a:gradFill>
                  <a:gsLst>
                    <a:gs pos="50000">
                      <a:schemeClr val="accent3"/>
                    </a:gs>
                    <a:gs pos="0">
                      <a:schemeClr val="accent3">
                        <a:lumMod val="25000"/>
                        <a:lumOff val="75000"/>
                      </a:schemeClr>
                    </a:gs>
                    <a:gs pos="100000">
                      <a:schemeClr val="accent3">
                        <a:lumMod val="85000"/>
                      </a:schemeClr>
                    </a:gs>
                  </a:gsLst>
                  <a:lin ang="5400000" scaled="1"/>
                </a:gradFill>
                <a:latin typeface="+mj-lt"/>
              </a:rPr>
              <a:t> </a:t>
            </a:r>
            <a:r>
              <a:rPr lang="en-IN" sz="2400" b="1" dirty="0">
                <a:solidFill>
                  <a:schemeClr val="tx2"/>
                </a:solidFill>
              </a:rPr>
              <a:t>Secure, Intelligent, and Enterprise-Ready</a:t>
            </a:r>
            <a:endParaRPr lang="en-US" sz="2400" b="1" dirty="0">
              <a:solidFill>
                <a:schemeClr val="tx2"/>
              </a:solidFill>
            </a:endParaRPr>
          </a:p>
        </p:txBody>
      </p:sp>
      <p:sp>
        <p:nvSpPr>
          <p:cNvPr id="16" name="TextBox 15">
            <a:extLst>
              <a:ext uri="{FF2B5EF4-FFF2-40B4-BE49-F238E27FC236}">
                <a16:creationId xmlns:a16="http://schemas.microsoft.com/office/drawing/2014/main" id="{097C8A12-C5D4-A263-DB9B-92D669B93F64}"/>
              </a:ext>
            </a:extLst>
          </p:cNvPr>
          <p:cNvSpPr txBox="1"/>
          <p:nvPr/>
        </p:nvSpPr>
        <p:spPr>
          <a:xfrm>
            <a:off x="-138546" y="3462016"/>
            <a:ext cx="6096000" cy="1553246"/>
          </a:xfrm>
          <a:prstGeom prst="rect">
            <a:avLst/>
          </a:prstGeom>
          <a:noFill/>
        </p:spPr>
        <p:txBody>
          <a:bodyPr wrap="square">
            <a:spAutoFit/>
          </a:bodyPr>
          <a:lstStyle/>
          <a:p>
            <a:pPr algn="ctr">
              <a:lnSpc>
                <a:spcPct val="120000"/>
              </a:lnSpc>
            </a:pPr>
            <a:r>
              <a:rPr lang="en-US" sz="1600" dirty="0" err="1">
                <a:gradFill>
                  <a:gsLst>
                    <a:gs pos="50000">
                      <a:schemeClr val="accent3"/>
                    </a:gs>
                    <a:gs pos="0">
                      <a:schemeClr val="accent3">
                        <a:lumMod val="25000"/>
                        <a:lumOff val="75000"/>
                      </a:schemeClr>
                    </a:gs>
                    <a:gs pos="100000">
                      <a:schemeClr val="accent3">
                        <a:lumMod val="85000"/>
                      </a:schemeClr>
                    </a:gs>
                  </a:gsLst>
                  <a:lin ang="5400000" scaled="1"/>
                </a:gradFill>
                <a:latin typeface="+mj-lt"/>
              </a:rPr>
              <a:t>PactCentral</a:t>
            </a:r>
            <a:r>
              <a:rPr lang="en-US" sz="1600" dirty="0">
                <a:gradFill>
                  <a:gsLst>
                    <a:gs pos="50000">
                      <a:schemeClr val="accent3"/>
                    </a:gs>
                    <a:gs pos="0">
                      <a:schemeClr val="accent3">
                        <a:lumMod val="25000"/>
                        <a:lumOff val="75000"/>
                      </a:schemeClr>
                    </a:gs>
                    <a:gs pos="100000">
                      <a:schemeClr val="accent3">
                        <a:lumMod val="85000"/>
                      </a:schemeClr>
                    </a:gs>
                  </a:gsLst>
                  <a:lin ang="5400000" scaled="1"/>
                </a:gradFill>
                <a:latin typeface="+mj-lt"/>
              </a:rPr>
              <a:t> integrates a Large Language Model (LLM) engine to deliver AI-powered insights –</a:t>
            </a:r>
          </a:p>
          <a:p>
            <a:pPr algn="ctr">
              <a:lnSpc>
                <a:spcPct val="120000"/>
              </a:lnSpc>
            </a:pPr>
            <a:r>
              <a:rPr lang="en-US" sz="1600" dirty="0">
                <a:gradFill>
                  <a:gsLst>
                    <a:gs pos="50000">
                      <a:schemeClr val="accent3"/>
                    </a:gs>
                    <a:gs pos="0">
                      <a:schemeClr val="accent3">
                        <a:lumMod val="25000"/>
                        <a:lumOff val="75000"/>
                      </a:schemeClr>
                    </a:gs>
                    <a:gs pos="100000">
                      <a:schemeClr val="accent3">
                        <a:lumMod val="85000"/>
                      </a:schemeClr>
                    </a:gs>
                  </a:gsLst>
                  <a:lin ang="5400000" scaled="1"/>
                </a:gradFill>
                <a:latin typeface="+mj-lt"/>
              </a:rPr>
              <a:t> from smart drafting to risk detection – </a:t>
            </a:r>
          </a:p>
          <a:p>
            <a:pPr algn="ctr">
              <a:lnSpc>
                <a:spcPct val="120000"/>
              </a:lnSpc>
            </a:pPr>
            <a:r>
              <a:rPr lang="en-US" sz="1600" dirty="0">
                <a:gradFill>
                  <a:gsLst>
                    <a:gs pos="50000">
                      <a:schemeClr val="accent3"/>
                    </a:gs>
                    <a:gs pos="0">
                      <a:schemeClr val="accent3">
                        <a:lumMod val="25000"/>
                        <a:lumOff val="75000"/>
                      </a:schemeClr>
                    </a:gs>
                    <a:gs pos="100000">
                      <a:schemeClr val="accent3">
                        <a:lumMod val="85000"/>
                      </a:schemeClr>
                    </a:gs>
                  </a:gsLst>
                  <a:lin ang="5400000" scaled="1"/>
                </a:gradFill>
                <a:latin typeface="+mj-lt"/>
              </a:rPr>
              <a:t>all hosted within your intranet environment to ensure complete data security and privacy.</a:t>
            </a:r>
          </a:p>
        </p:txBody>
      </p:sp>
    </p:spTree>
    <p:extLst>
      <p:ext uri="{BB962C8B-B14F-4D97-AF65-F5344CB8AC3E}">
        <p14:creationId xmlns:p14="http://schemas.microsoft.com/office/powerpoint/2010/main" val="16857427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custDataLst>
              <p:tags r:id="rId1"/>
            </p:custDataLst>
          </p:nvPr>
        </p:nvSpPr>
        <p:spPr>
          <a:xfrm>
            <a:off x="6096000" y="0"/>
            <a:ext cx="6096000" cy="1480820"/>
          </a:xfrm>
          <a:prstGeom prst="rect">
            <a:avLst/>
          </a:prstGeom>
          <a:gradFill flip="none" rotWithShape="1">
            <a:gsLst>
              <a:gs pos="0">
                <a:schemeClr val="accent1"/>
              </a:gs>
              <a:gs pos="100000">
                <a:schemeClr val="accent1">
                  <a:lumMod val="60000"/>
                  <a:lumOff val="40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Rectangle 5"/>
          <p:cNvSpPr/>
          <p:nvPr>
            <p:custDataLst>
              <p:tags r:id="rId2"/>
            </p:custDataLst>
          </p:nvPr>
        </p:nvSpPr>
        <p:spPr>
          <a:xfrm>
            <a:off x="6096000" y="4576445"/>
            <a:ext cx="6096000" cy="2317115"/>
          </a:xfrm>
          <a:prstGeom prst="rect">
            <a:avLst/>
          </a:prstGeom>
          <a:gradFill flip="none" rotWithShape="1">
            <a:gsLst>
              <a:gs pos="0">
                <a:schemeClr val="accent4"/>
              </a:gs>
              <a:gs pos="100000">
                <a:schemeClr val="accent4">
                  <a:lumMod val="60000"/>
                  <a:lumOff val="40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Rectangle 6"/>
          <p:cNvSpPr/>
          <p:nvPr>
            <p:custDataLst>
              <p:tags r:id="rId3"/>
            </p:custDataLst>
          </p:nvPr>
        </p:nvSpPr>
        <p:spPr>
          <a:xfrm>
            <a:off x="6096000" y="3038440"/>
            <a:ext cx="6096000" cy="1530000"/>
          </a:xfrm>
          <a:prstGeom prst="rect">
            <a:avLst/>
          </a:prstGeom>
          <a:gradFill flip="none" rotWithShape="1">
            <a:gsLst>
              <a:gs pos="0">
                <a:schemeClr val="accent3"/>
              </a:gs>
              <a:gs pos="100000">
                <a:schemeClr val="accent3">
                  <a:lumMod val="60000"/>
                  <a:lumOff val="40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 name="Rectangle 7"/>
          <p:cNvSpPr/>
          <p:nvPr>
            <p:custDataLst>
              <p:tags r:id="rId4"/>
            </p:custDataLst>
          </p:nvPr>
        </p:nvSpPr>
        <p:spPr>
          <a:xfrm>
            <a:off x="6096000" y="1492250"/>
            <a:ext cx="6096000" cy="1529715"/>
          </a:xfrm>
          <a:prstGeom prst="rect">
            <a:avLst/>
          </a:prstGeom>
          <a:gradFill flip="none" rotWithShape="1">
            <a:gsLst>
              <a:gs pos="0">
                <a:schemeClr val="accent2"/>
              </a:gs>
              <a:gs pos="100000">
                <a:schemeClr val="accent2">
                  <a:lumMod val="60000"/>
                  <a:lumOff val="40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Box 11"/>
          <p:cNvSpPr txBox="1"/>
          <p:nvPr>
            <p:custDataLst>
              <p:tags r:id="rId5"/>
            </p:custDataLst>
          </p:nvPr>
        </p:nvSpPr>
        <p:spPr>
          <a:xfrm>
            <a:off x="6768875" y="254985"/>
            <a:ext cx="4750250" cy="337185"/>
          </a:xfrm>
          <a:prstGeom prst="rect">
            <a:avLst/>
          </a:prstGeom>
          <a:noFill/>
        </p:spPr>
        <p:txBody>
          <a:bodyPr wrap="square" rtlCol="0">
            <a:spAutoFit/>
          </a:bodyPr>
          <a:lstStyle/>
          <a:p>
            <a:r>
              <a:rPr lang="en-US" sz="1600" dirty="0">
                <a:solidFill>
                  <a:schemeClr val="bg1"/>
                </a:solidFill>
                <a:latin typeface="+mj-lt"/>
              </a:rPr>
              <a:t>Clause Analysis</a:t>
            </a:r>
          </a:p>
        </p:txBody>
      </p:sp>
      <p:sp>
        <p:nvSpPr>
          <p:cNvPr id="13" name="TextBox 12"/>
          <p:cNvSpPr txBox="1"/>
          <p:nvPr>
            <p:custDataLst>
              <p:tags r:id="rId6"/>
            </p:custDataLst>
          </p:nvPr>
        </p:nvSpPr>
        <p:spPr>
          <a:xfrm>
            <a:off x="6768875" y="594739"/>
            <a:ext cx="4750250" cy="650240"/>
          </a:xfrm>
          <a:prstGeom prst="rect">
            <a:avLst/>
          </a:prstGeom>
          <a:noFill/>
        </p:spPr>
        <p:txBody>
          <a:bodyPr wrap="square" rtlCol="0">
            <a:spAutoFit/>
          </a:bodyPr>
          <a:lstStyle/>
          <a:p>
            <a:pPr>
              <a:lnSpc>
                <a:spcPct val="130000"/>
              </a:lnSpc>
            </a:pPr>
            <a:r>
              <a:rPr lang="en-US" sz="1400" dirty="0">
                <a:solidFill>
                  <a:schemeClr val="bg1"/>
                </a:solidFill>
              </a:rPr>
              <a:t>AI reviews each clause (like indemnity, confidentiality, termination) and compares it to your approved templates.</a:t>
            </a:r>
          </a:p>
        </p:txBody>
      </p:sp>
      <p:sp>
        <p:nvSpPr>
          <p:cNvPr id="29" name="TextBox 28"/>
          <p:cNvSpPr txBox="1"/>
          <p:nvPr>
            <p:custDataLst>
              <p:tags r:id="rId7"/>
            </p:custDataLst>
          </p:nvPr>
        </p:nvSpPr>
        <p:spPr>
          <a:xfrm>
            <a:off x="6768875" y="1774204"/>
            <a:ext cx="4750250" cy="337185"/>
          </a:xfrm>
          <a:prstGeom prst="rect">
            <a:avLst/>
          </a:prstGeom>
          <a:noFill/>
        </p:spPr>
        <p:txBody>
          <a:bodyPr wrap="square" rtlCol="0">
            <a:spAutoFit/>
          </a:bodyPr>
          <a:lstStyle/>
          <a:p>
            <a:r>
              <a:rPr lang="en-US" sz="1600" dirty="0">
                <a:solidFill>
                  <a:schemeClr val="bg1"/>
                </a:solidFill>
                <a:latin typeface="+mj-lt"/>
              </a:rPr>
              <a:t>Risk Detection</a:t>
            </a:r>
          </a:p>
        </p:txBody>
      </p:sp>
      <p:sp>
        <p:nvSpPr>
          <p:cNvPr id="30" name="TextBox 29"/>
          <p:cNvSpPr txBox="1"/>
          <p:nvPr>
            <p:custDataLst>
              <p:tags r:id="rId8"/>
            </p:custDataLst>
          </p:nvPr>
        </p:nvSpPr>
        <p:spPr>
          <a:xfrm>
            <a:off x="6768875" y="2113958"/>
            <a:ext cx="4750250" cy="650240"/>
          </a:xfrm>
          <a:prstGeom prst="rect">
            <a:avLst/>
          </a:prstGeom>
          <a:noFill/>
        </p:spPr>
        <p:txBody>
          <a:bodyPr wrap="square" rtlCol="0">
            <a:spAutoFit/>
          </a:bodyPr>
          <a:lstStyle/>
          <a:p>
            <a:pPr>
              <a:lnSpc>
                <a:spcPct val="130000"/>
              </a:lnSpc>
            </a:pPr>
            <a:r>
              <a:rPr lang="en-US" sz="1400" dirty="0">
                <a:solidFill>
                  <a:schemeClr val="bg1"/>
                </a:solidFill>
              </a:rPr>
              <a:t>Missing, weak or non-standard clauses are flagged and given risk points.</a:t>
            </a:r>
          </a:p>
        </p:txBody>
      </p:sp>
      <p:sp>
        <p:nvSpPr>
          <p:cNvPr id="36" name="TextBox 35"/>
          <p:cNvSpPr txBox="1"/>
          <p:nvPr>
            <p:custDataLst>
              <p:tags r:id="rId9"/>
            </p:custDataLst>
          </p:nvPr>
        </p:nvSpPr>
        <p:spPr>
          <a:xfrm>
            <a:off x="6768875" y="3293424"/>
            <a:ext cx="4750250" cy="337185"/>
          </a:xfrm>
          <a:prstGeom prst="rect">
            <a:avLst/>
          </a:prstGeom>
          <a:noFill/>
        </p:spPr>
        <p:txBody>
          <a:bodyPr wrap="square" rtlCol="0">
            <a:spAutoFit/>
          </a:bodyPr>
          <a:lstStyle/>
          <a:p>
            <a:r>
              <a:rPr lang="en-US" sz="1600" dirty="0">
                <a:solidFill>
                  <a:schemeClr val="bg1"/>
                </a:solidFill>
                <a:latin typeface="+mj-lt"/>
              </a:rPr>
              <a:t>Weighted Scoring</a:t>
            </a:r>
          </a:p>
        </p:txBody>
      </p:sp>
      <p:sp>
        <p:nvSpPr>
          <p:cNvPr id="37" name="TextBox 36"/>
          <p:cNvSpPr txBox="1"/>
          <p:nvPr>
            <p:custDataLst>
              <p:tags r:id="rId10"/>
            </p:custDataLst>
          </p:nvPr>
        </p:nvSpPr>
        <p:spPr>
          <a:xfrm>
            <a:off x="6768875" y="3633178"/>
            <a:ext cx="4750250" cy="650240"/>
          </a:xfrm>
          <a:prstGeom prst="rect">
            <a:avLst/>
          </a:prstGeom>
          <a:noFill/>
        </p:spPr>
        <p:txBody>
          <a:bodyPr wrap="square" rtlCol="0">
            <a:spAutoFit/>
          </a:bodyPr>
          <a:lstStyle/>
          <a:p>
            <a:pPr>
              <a:lnSpc>
                <a:spcPct val="130000"/>
              </a:lnSpc>
            </a:pPr>
            <a:r>
              <a:rPr lang="en-US" sz="1400" dirty="0">
                <a:solidFill>
                  <a:schemeClr val="bg1"/>
                </a:solidFill>
              </a:rPr>
              <a:t>Each risk category (Legal, Compliance, Financial, etc.) is scored and weighted by importance.</a:t>
            </a:r>
          </a:p>
        </p:txBody>
      </p:sp>
      <p:sp>
        <p:nvSpPr>
          <p:cNvPr id="39" name="TextBox 38"/>
          <p:cNvSpPr txBox="1"/>
          <p:nvPr>
            <p:custDataLst>
              <p:tags r:id="rId11"/>
            </p:custDataLst>
          </p:nvPr>
        </p:nvSpPr>
        <p:spPr>
          <a:xfrm>
            <a:off x="6768875" y="4812644"/>
            <a:ext cx="4750250" cy="337185"/>
          </a:xfrm>
          <a:prstGeom prst="rect">
            <a:avLst/>
          </a:prstGeom>
          <a:noFill/>
        </p:spPr>
        <p:txBody>
          <a:bodyPr wrap="square" rtlCol="0">
            <a:spAutoFit/>
          </a:bodyPr>
          <a:lstStyle/>
          <a:p>
            <a:r>
              <a:rPr lang="en-US" sz="1600" dirty="0">
                <a:solidFill>
                  <a:schemeClr val="bg1"/>
                </a:solidFill>
                <a:latin typeface="+mj-lt"/>
              </a:rPr>
              <a:t>Overall Risk Score</a:t>
            </a:r>
          </a:p>
        </p:txBody>
      </p:sp>
      <p:sp>
        <p:nvSpPr>
          <p:cNvPr id="40" name="TextBox 39"/>
          <p:cNvSpPr txBox="1"/>
          <p:nvPr>
            <p:custDataLst>
              <p:tags r:id="rId12"/>
            </p:custDataLst>
          </p:nvPr>
        </p:nvSpPr>
        <p:spPr>
          <a:xfrm>
            <a:off x="6768875" y="5152398"/>
            <a:ext cx="4750250" cy="1768475"/>
          </a:xfrm>
          <a:prstGeom prst="rect">
            <a:avLst/>
          </a:prstGeom>
          <a:noFill/>
        </p:spPr>
        <p:txBody>
          <a:bodyPr wrap="square" rtlCol="0">
            <a:spAutoFit/>
          </a:bodyPr>
          <a:lstStyle/>
          <a:p>
            <a:pPr>
              <a:lnSpc>
                <a:spcPct val="130000"/>
              </a:lnSpc>
            </a:pPr>
            <a:r>
              <a:rPr lang="en-US" sz="1400" dirty="0">
                <a:solidFill>
                  <a:schemeClr val="bg1"/>
                </a:solidFill>
              </a:rPr>
              <a:t>System calculates a 0-100 score and classifies the contract as:</a:t>
            </a:r>
          </a:p>
          <a:p>
            <a:pPr marL="285750" indent="-285750">
              <a:lnSpc>
                <a:spcPct val="130000"/>
              </a:lnSpc>
              <a:buFont typeface="Wingdings" panose="05000000000000000000" charset="0"/>
              <a:buChar char="§"/>
            </a:pPr>
            <a:r>
              <a:rPr lang="en-US" sz="1400" b="1" dirty="0">
                <a:solidFill>
                  <a:schemeClr val="bg1"/>
                </a:solidFill>
              </a:rPr>
              <a:t>High Risk (0 - 40)</a:t>
            </a:r>
            <a:r>
              <a:rPr lang="en-US" sz="1400" dirty="0">
                <a:solidFill>
                  <a:schemeClr val="bg1"/>
                </a:solidFill>
              </a:rPr>
              <a:t> :- Needs Legal Review.</a:t>
            </a:r>
          </a:p>
          <a:p>
            <a:pPr marL="285750" indent="-285750">
              <a:lnSpc>
                <a:spcPct val="130000"/>
              </a:lnSpc>
              <a:buFont typeface="Wingdings" panose="05000000000000000000" charset="0"/>
              <a:buChar char="§"/>
            </a:pPr>
            <a:r>
              <a:rPr lang="en-US" sz="1400" b="1" dirty="0">
                <a:solidFill>
                  <a:schemeClr val="bg1"/>
                </a:solidFill>
              </a:rPr>
              <a:t>Medium Risk (41 - 70)</a:t>
            </a:r>
            <a:r>
              <a:rPr lang="en-US" sz="1400" dirty="0">
                <a:solidFill>
                  <a:schemeClr val="bg1"/>
                </a:solidFill>
              </a:rPr>
              <a:t> :- Review Recommended.</a:t>
            </a:r>
          </a:p>
          <a:p>
            <a:pPr marL="285750" indent="-285750">
              <a:lnSpc>
                <a:spcPct val="130000"/>
              </a:lnSpc>
              <a:buFont typeface="Wingdings" panose="05000000000000000000" charset="0"/>
              <a:buChar char="§"/>
            </a:pPr>
            <a:r>
              <a:rPr lang="en-US" sz="1400" b="1" dirty="0">
                <a:solidFill>
                  <a:schemeClr val="bg1"/>
                </a:solidFill>
              </a:rPr>
              <a:t>Low Risk (71 - 100)</a:t>
            </a:r>
            <a:r>
              <a:rPr lang="en-US" sz="1400" dirty="0">
                <a:solidFill>
                  <a:schemeClr val="bg1"/>
                </a:solidFill>
              </a:rPr>
              <a:t> :- Auto Approved.</a:t>
            </a:r>
          </a:p>
          <a:p>
            <a:pPr>
              <a:lnSpc>
                <a:spcPct val="130000"/>
              </a:lnSpc>
            </a:pPr>
            <a:endParaRPr lang="en-US" sz="1400" dirty="0">
              <a:solidFill>
                <a:schemeClr val="bg1"/>
              </a:solidFill>
            </a:endParaRPr>
          </a:p>
        </p:txBody>
      </p:sp>
      <p:sp>
        <p:nvSpPr>
          <p:cNvPr id="2" name="TextBox 5"/>
          <p:cNvSpPr txBox="1"/>
          <p:nvPr/>
        </p:nvSpPr>
        <p:spPr>
          <a:xfrm>
            <a:off x="105814" y="427872"/>
            <a:ext cx="4920615" cy="2062103"/>
          </a:xfrm>
          <a:prstGeom prst="rect">
            <a:avLst/>
          </a:prstGeom>
          <a:noFill/>
        </p:spPr>
        <p:txBody>
          <a:bodyPr wrap="square" rtlCol="0">
            <a:spAutoFit/>
          </a:bodyPr>
          <a:lstStyle/>
          <a:p>
            <a:pPr algn="ctr"/>
            <a:r>
              <a:rPr lang="en-US" sz="3600" dirty="0">
                <a:gradFill>
                  <a:gsLst>
                    <a:gs pos="50000">
                      <a:schemeClr val="accent3"/>
                    </a:gs>
                    <a:gs pos="0">
                      <a:schemeClr val="accent3">
                        <a:lumMod val="25000"/>
                        <a:lumOff val="75000"/>
                      </a:schemeClr>
                    </a:gs>
                    <a:gs pos="100000">
                      <a:schemeClr val="accent3">
                        <a:lumMod val="85000"/>
                      </a:schemeClr>
                    </a:gs>
                  </a:gsLst>
                  <a:lin ang="5400000" scaled="1"/>
                </a:gradFill>
                <a:latin typeface="+mj-lt"/>
              </a:rPr>
              <a:t>Contract</a:t>
            </a:r>
            <a:r>
              <a:rPr lang="en-US" sz="4000" dirty="0">
                <a:gradFill>
                  <a:gsLst>
                    <a:gs pos="50000">
                      <a:schemeClr val="accent3"/>
                    </a:gs>
                    <a:gs pos="0">
                      <a:schemeClr val="accent3">
                        <a:lumMod val="25000"/>
                        <a:lumOff val="75000"/>
                      </a:schemeClr>
                    </a:gs>
                    <a:gs pos="100000">
                      <a:schemeClr val="accent3">
                        <a:lumMod val="85000"/>
                      </a:schemeClr>
                    </a:gs>
                  </a:gsLst>
                  <a:lin ang="5400000" scaled="1"/>
                </a:gradFill>
                <a:latin typeface="+mj-lt"/>
              </a:rPr>
              <a:t> Risk Analysis</a:t>
            </a:r>
          </a:p>
          <a:p>
            <a:pPr algn="ctr"/>
            <a:r>
              <a:rPr lang="en-US" sz="2400" b="1" dirty="0">
                <a:solidFill>
                  <a:schemeClr val="tx2"/>
                </a:solidFill>
              </a:rPr>
              <a:t>Identify, Quantify &amp; Control Contractual Risks</a:t>
            </a:r>
          </a:p>
        </p:txBody>
      </p:sp>
      <p:sp>
        <p:nvSpPr>
          <p:cNvPr id="16" name="TextBox 15">
            <a:extLst>
              <a:ext uri="{FF2B5EF4-FFF2-40B4-BE49-F238E27FC236}">
                <a16:creationId xmlns:a16="http://schemas.microsoft.com/office/drawing/2014/main" id="{097C8A12-C5D4-A263-DB9B-92D669B93F64}"/>
              </a:ext>
            </a:extLst>
          </p:cNvPr>
          <p:cNvSpPr txBox="1"/>
          <p:nvPr/>
        </p:nvSpPr>
        <p:spPr>
          <a:xfrm>
            <a:off x="-138546" y="3462016"/>
            <a:ext cx="6096000" cy="1257780"/>
          </a:xfrm>
          <a:prstGeom prst="rect">
            <a:avLst/>
          </a:prstGeom>
          <a:noFill/>
        </p:spPr>
        <p:txBody>
          <a:bodyPr wrap="square">
            <a:spAutoFit/>
          </a:bodyPr>
          <a:lstStyle/>
          <a:p>
            <a:pPr algn="ctr">
              <a:lnSpc>
                <a:spcPct val="120000"/>
              </a:lnSpc>
            </a:pPr>
            <a:r>
              <a:rPr lang="en-US" sz="1600" dirty="0" err="1">
                <a:gradFill>
                  <a:gsLst>
                    <a:gs pos="50000">
                      <a:schemeClr val="accent3"/>
                    </a:gs>
                    <a:gs pos="0">
                      <a:schemeClr val="accent3">
                        <a:lumMod val="25000"/>
                        <a:lumOff val="75000"/>
                      </a:schemeClr>
                    </a:gs>
                    <a:gs pos="100000">
                      <a:schemeClr val="accent3">
                        <a:lumMod val="85000"/>
                      </a:schemeClr>
                    </a:gs>
                  </a:gsLst>
                  <a:lin ang="5400000" scaled="1"/>
                </a:gradFill>
                <a:latin typeface="+mj-lt"/>
              </a:rPr>
              <a:t>PactCentral</a:t>
            </a:r>
            <a:r>
              <a:rPr lang="en-US" sz="1600" dirty="0">
                <a:gradFill>
                  <a:gsLst>
                    <a:gs pos="50000">
                      <a:schemeClr val="accent3"/>
                    </a:gs>
                    <a:gs pos="0">
                      <a:schemeClr val="accent3">
                        <a:lumMod val="25000"/>
                        <a:lumOff val="75000"/>
                      </a:schemeClr>
                    </a:gs>
                    <a:gs pos="100000">
                      <a:schemeClr val="accent3">
                        <a:lumMod val="85000"/>
                      </a:schemeClr>
                    </a:gs>
                  </a:gsLst>
                  <a:lin ang="5400000" scaled="1"/>
                </a:gradFill>
                <a:latin typeface="+mj-lt"/>
              </a:rPr>
              <a:t> automatically evaluates each contract</a:t>
            </a:r>
          </a:p>
          <a:p>
            <a:pPr algn="ctr">
              <a:lnSpc>
                <a:spcPct val="120000"/>
              </a:lnSpc>
            </a:pPr>
            <a:r>
              <a:rPr lang="en-US" sz="1600" dirty="0">
                <a:gradFill>
                  <a:gsLst>
                    <a:gs pos="50000">
                      <a:schemeClr val="accent3"/>
                    </a:gs>
                    <a:gs pos="0">
                      <a:schemeClr val="accent3">
                        <a:lumMod val="25000"/>
                        <a:lumOff val="75000"/>
                      </a:schemeClr>
                    </a:gs>
                    <a:gs pos="100000">
                      <a:schemeClr val="accent3">
                        <a:lumMod val="85000"/>
                      </a:schemeClr>
                    </a:gs>
                  </a:gsLst>
                  <a:lin ang="5400000" scaled="1"/>
                </a:gradFill>
                <a:latin typeface="+mj-lt"/>
              </a:rPr>
              <a:t> for potential legal, financial and compliance risks - giving you a clear, data-driven Risk Score for </a:t>
            </a:r>
          </a:p>
          <a:p>
            <a:pPr algn="ctr">
              <a:lnSpc>
                <a:spcPct val="120000"/>
              </a:lnSpc>
            </a:pPr>
            <a:r>
              <a:rPr lang="en-US" sz="1600" dirty="0">
                <a:gradFill>
                  <a:gsLst>
                    <a:gs pos="50000">
                      <a:schemeClr val="accent3"/>
                    </a:gs>
                    <a:gs pos="0">
                      <a:schemeClr val="accent3">
                        <a:lumMod val="25000"/>
                        <a:lumOff val="75000"/>
                      </a:schemeClr>
                    </a:gs>
                    <a:gs pos="100000">
                      <a:schemeClr val="accent3">
                        <a:lumMod val="85000"/>
                      </a:schemeClr>
                    </a:gs>
                  </a:gsLst>
                  <a:lin ang="5400000" scaled="1"/>
                </a:gradFill>
                <a:latin typeface="+mj-lt"/>
              </a:rPr>
              <a:t>smarter decision-making.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39787" y="505608"/>
            <a:ext cx="10512425" cy="1200329"/>
          </a:xfrm>
          <a:prstGeom prst="rect">
            <a:avLst/>
          </a:prstGeom>
          <a:noFill/>
        </p:spPr>
        <p:txBody>
          <a:bodyPr wrap="square" rtlCol="0">
            <a:spAutoFit/>
          </a:bodyPr>
          <a:lstStyle/>
          <a:p>
            <a:pPr algn="ctr"/>
            <a:r>
              <a:rPr lang="en-US" sz="3600" dirty="0">
                <a:gradFill>
                  <a:gsLst>
                    <a:gs pos="50000">
                      <a:schemeClr val="accent3"/>
                    </a:gs>
                    <a:gs pos="0">
                      <a:schemeClr val="accent3">
                        <a:lumMod val="25000"/>
                        <a:lumOff val="75000"/>
                      </a:schemeClr>
                    </a:gs>
                    <a:gs pos="100000">
                      <a:schemeClr val="accent3">
                        <a:lumMod val="85000"/>
                      </a:schemeClr>
                    </a:gs>
                  </a:gsLst>
                  <a:lin ang="5400000" scaled="1"/>
                </a:gradFill>
                <a:latin typeface="+mj-lt"/>
              </a:rPr>
              <a:t>Contract</a:t>
            </a:r>
            <a:r>
              <a:rPr lang="en-US" sz="4000" dirty="0">
                <a:gradFill>
                  <a:gsLst>
                    <a:gs pos="50000">
                      <a:schemeClr val="accent3"/>
                    </a:gs>
                    <a:gs pos="0">
                      <a:schemeClr val="accent3">
                        <a:lumMod val="25000"/>
                        <a:lumOff val="75000"/>
                      </a:schemeClr>
                    </a:gs>
                    <a:gs pos="100000">
                      <a:schemeClr val="accent3">
                        <a:lumMod val="85000"/>
                      </a:schemeClr>
                    </a:gs>
                  </a:gsLst>
                  <a:lin ang="5400000" scaled="1"/>
                </a:gradFill>
                <a:latin typeface="+mj-lt"/>
              </a:rPr>
              <a:t> Risk Dashboard</a:t>
            </a:r>
          </a:p>
          <a:p>
            <a:pPr algn="ctr"/>
            <a:r>
              <a:rPr lang="en-US" sz="1600" dirty="0" err="1">
                <a:latin typeface="Poppins SemiBold" panose="00000700000000000000" pitchFamily="2" charset="0"/>
                <a:cs typeface="Poppins SemiBold" panose="00000700000000000000" pitchFamily="2" charset="0"/>
              </a:rPr>
              <a:t>PactCentral</a:t>
            </a:r>
            <a:r>
              <a:rPr lang="en-US" sz="1600" dirty="0">
                <a:latin typeface="Poppins SemiBold" panose="00000700000000000000" pitchFamily="2" charset="0"/>
                <a:cs typeface="Poppins SemiBold" panose="00000700000000000000" pitchFamily="2" charset="0"/>
              </a:rPr>
              <a:t> helps you </a:t>
            </a:r>
            <a:r>
              <a:rPr lang="en-US" sz="1600" b="1" dirty="0">
                <a:latin typeface="Poppins SemiBold" panose="00000700000000000000" pitchFamily="2" charset="0"/>
                <a:cs typeface="Poppins SemiBold" panose="00000700000000000000" pitchFamily="2" charset="0"/>
              </a:rPr>
              <a:t>detect risk before approval</a:t>
            </a:r>
            <a:r>
              <a:rPr lang="en-US" sz="1600" dirty="0">
                <a:latin typeface="Poppins SemiBold" panose="00000700000000000000" pitchFamily="2" charset="0"/>
                <a:cs typeface="Poppins SemiBold" panose="00000700000000000000" pitchFamily="2" charset="0"/>
              </a:rPr>
              <a:t>, reducing legal exposure and compliance issues early in the contract lifecycle.</a:t>
            </a:r>
          </a:p>
        </p:txBody>
      </p:sp>
      <p:pic>
        <p:nvPicPr>
          <p:cNvPr id="2" name="Picture 1" descr="image (28)"/>
          <p:cNvPicPr>
            <a:picLocks noChangeAspect="1"/>
          </p:cNvPicPr>
          <p:nvPr/>
        </p:nvPicPr>
        <p:blipFill>
          <a:blip r:embed="rId2"/>
          <a:stretch>
            <a:fillRect/>
          </a:stretch>
        </p:blipFill>
        <p:spPr>
          <a:xfrm>
            <a:off x="1581150" y="1876944"/>
            <a:ext cx="9029700" cy="4884074"/>
          </a:xfrm>
          <a:prstGeom prst="rect">
            <a:avLst/>
          </a:prstGeom>
          <a:solidFill>
            <a:schemeClr val="tx2"/>
          </a:solidFill>
          <a:ln w="79375" cap="rnd">
            <a:solidFill>
              <a:schemeClr val="tx2"/>
            </a:solid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39786" y="325499"/>
            <a:ext cx="10512425" cy="646331"/>
          </a:xfrm>
          <a:prstGeom prst="rect">
            <a:avLst/>
          </a:prstGeom>
          <a:noFill/>
        </p:spPr>
        <p:txBody>
          <a:bodyPr wrap="square" rtlCol="0">
            <a:spAutoFit/>
          </a:bodyPr>
          <a:lstStyle/>
          <a:p>
            <a:pPr algn="ctr"/>
            <a:r>
              <a:rPr lang="en-US" sz="3600" dirty="0">
                <a:gradFill>
                  <a:gsLst>
                    <a:gs pos="50000">
                      <a:schemeClr val="accent3"/>
                    </a:gs>
                    <a:gs pos="0">
                      <a:schemeClr val="accent3">
                        <a:lumMod val="25000"/>
                        <a:lumOff val="75000"/>
                      </a:schemeClr>
                    </a:gs>
                    <a:gs pos="100000">
                      <a:schemeClr val="accent3">
                        <a:lumMod val="85000"/>
                      </a:schemeClr>
                    </a:gs>
                  </a:gsLst>
                  <a:lin ang="5400000" scaled="1"/>
                </a:gradFill>
                <a:latin typeface="+mj-lt"/>
              </a:rPr>
              <a:t>Deligate</a:t>
            </a:r>
            <a:endParaRPr lang="en-US" sz="4000" dirty="0">
              <a:gradFill>
                <a:gsLst>
                  <a:gs pos="50000">
                    <a:schemeClr val="accent3"/>
                  </a:gs>
                  <a:gs pos="0">
                    <a:schemeClr val="accent3">
                      <a:lumMod val="25000"/>
                      <a:lumOff val="75000"/>
                    </a:schemeClr>
                  </a:gs>
                  <a:gs pos="100000">
                    <a:schemeClr val="accent3">
                      <a:lumMod val="85000"/>
                    </a:schemeClr>
                  </a:gs>
                </a:gsLst>
                <a:lin ang="5400000" scaled="1"/>
              </a:gradFill>
              <a:latin typeface="+mj-lt"/>
            </a:endParaRPr>
          </a:p>
        </p:txBody>
      </p:sp>
      <p:sp>
        <p:nvSpPr>
          <p:cNvPr id="2" name="Text Box 1"/>
          <p:cNvSpPr txBox="1"/>
          <p:nvPr/>
        </p:nvSpPr>
        <p:spPr>
          <a:xfrm>
            <a:off x="746758" y="999397"/>
            <a:ext cx="10698480" cy="1165447"/>
          </a:xfrm>
          <a:prstGeom prst="rect">
            <a:avLst/>
          </a:prstGeom>
          <a:noFill/>
        </p:spPr>
        <p:txBody>
          <a:bodyPr wrap="square" rtlCol="0">
            <a:spAutoFit/>
          </a:bodyPr>
          <a:lstStyle/>
          <a:p>
            <a:pPr algn="ctr">
              <a:lnSpc>
                <a:spcPct val="110000"/>
              </a:lnSpc>
            </a:pPr>
            <a:r>
              <a:rPr lang="en-US" altLang="en-US" sz="1600" dirty="0">
                <a:latin typeface="Poppins SemiBold" panose="00000700000000000000" pitchFamily="2" charset="0"/>
                <a:cs typeface="Poppins SemiBold" panose="00000700000000000000" pitchFamily="2" charset="0"/>
                <a:sym typeface="+mn-ea"/>
              </a:rPr>
              <a:t>This will be temporary for a period. </a:t>
            </a:r>
            <a:br>
              <a:rPr lang="en-US" altLang="en-US" sz="1600" dirty="0">
                <a:latin typeface="Poppins SemiBold" panose="00000700000000000000" pitchFamily="2" charset="0"/>
                <a:cs typeface="Poppins SemiBold" panose="00000700000000000000" pitchFamily="2" charset="0"/>
                <a:sym typeface="+mn-ea"/>
              </a:rPr>
            </a:br>
            <a:r>
              <a:rPr lang="en-US" altLang="en-US" sz="1600" dirty="0">
                <a:latin typeface="Poppins SemiBold" panose="00000700000000000000" pitchFamily="2" charset="0"/>
                <a:cs typeface="Poppins SemiBold" panose="00000700000000000000" pitchFamily="2" charset="0"/>
                <a:sym typeface="+mn-ea"/>
              </a:rPr>
              <a:t>Example: While workflow approver/reviewer is on leave, they may choose to delegate their requests to their delegations. Once the user is back, all the documents processed by the delegated person has to be accessible to the original user.</a:t>
            </a:r>
          </a:p>
        </p:txBody>
      </p:sp>
      <p:pic>
        <p:nvPicPr>
          <p:cNvPr id="3" name="Picture 2"/>
          <p:cNvPicPr>
            <a:picLocks noChangeAspect="1"/>
          </p:cNvPicPr>
          <p:nvPr/>
        </p:nvPicPr>
        <p:blipFill>
          <a:blip r:embed="rId2"/>
          <a:stretch>
            <a:fillRect/>
          </a:stretch>
        </p:blipFill>
        <p:spPr>
          <a:xfrm>
            <a:off x="2777489" y="2435688"/>
            <a:ext cx="6637020" cy="4256405"/>
          </a:xfrm>
          <a:prstGeom prst="rect">
            <a:avLst/>
          </a:prstGeom>
          <a:ln w="79375" cap="rnd">
            <a:solidFill>
              <a:schemeClr val="tx2"/>
            </a:solid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36612" y="339354"/>
            <a:ext cx="10512425" cy="646331"/>
          </a:xfrm>
          <a:prstGeom prst="rect">
            <a:avLst/>
          </a:prstGeom>
          <a:noFill/>
        </p:spPr>
        <p:txBody>
          <a:bodyPr wrap="square" rtlCol="0">
            <a:spAutoFit/>
          </a:bodyPr>
          <a:lstStyle/>
          <a:p>
            <a:pPr algn="ctr"/>
            <a:r>
              <a:rPr lang="en-US" sz="3600" dirty="0">
                <a:gradFill>
                  <a:gsLst>
                    <a:gs pos="50000">
                      <a:schemeClr val="accent3"/>
                    </a:gs>
                    <a:gs pos="0">
                      <a:schemeClr val="accent3">
                        <a:lumMod val="25000"/>
                        <a:lumOff val="75000"/>
                      </a:schemeClr>
                    </a:gs>
                    <a:gs pos="100000">
                      <a:schemeClr val="accent3">
                        <a:lumMod val="85000"/>
                      </a:schemeClr>
                    </a:gs>
                  </a:gsLst>
                  <a:lin ang="5400000" scaled="1"/>
                </a:gradFill>
                <a:latin typeface="+mj-lt"/>
              </a:rPr>
              <a:t>Substitute</a:t>
            </a:r>
            <a:endParaRPr lang="en-US" sz="4000" dirty="0">
              <a:gradFill>
                <a:gsLst>
                  <a:gs pos="50000">
                    <a:schemeClr val="accent3"/>
                  </a:gs>
                  <a:gs pos="0">
                    <a:schemeClr val="accent3">
                      <a:lumMod val="25000"/>
                      <a:lumOff val="75000"/>
                    </a:schemeClr>
                  </a:gs>
                  <a:gs pos="100000">
                    <a:schemeClr val="accent3">
                      <a:lumMod val="85000"/>
                    </a:schemeClr>
                  </a:gs>
                </a:gsLst>
                <a:lin ang="5400000" scaled="1"/>
              </a:gradFill>
              <a:latin typeface="+mj-lt"/>
            </a:endParaRPr>
          </a:p>
        </p:txBody>
      </p:sp>
      <p:sp>
        <p:nvSpPr>
          <p:cNvPr id="2" name="Text Box 1"/>
          <p:cNvSpPr txBox="1"/>
          <p:nvPr/>
        </p:nvSpPr>
        <p:spPr>
          <a:xfrm>
            <a:off x="352424" y="985685"/>
            <a:ext cx="11480800" cy="960904"/>
          </a:xfrm>
          <a:prstGeom prst="rect">
            <a:avLst/>
          </a:prstGeom>
          <a:noFill/>
        </p:spPr>
        <p:txBody>
          <a:bodyPr wrap="square" rtlCol="0">
            <a:spAutoFit/>
          </a:bodyPr>
          <a:lstStyle/>
          <a:p>
            <a:pPr algn="ctr">
              <a:lnSpc>
                <a:spcPct val="120000"/>
              </a:lnSpc>
            </a:pPr>
            <a:r>
              <a:rPr lang="en-US" altLang="en-US" sz="1600" dirty="0">
                <a:latin typeface="Poppins SemiBold" panose="00000700000000000000" pitchFamily="2" charset="0"/>
                <a:cs typeface="Poppins SemiBold" panose="00000700000000000000" pitchFamily="2" charset="0"/>
                <a:sym typeface="+mn-ea"/>
              </a:rPr>
              <a:t>When employee is exiting from the </a:t>
            </a:r>
            <a:r>
              <a:rPr lang="en-US" altLang="en-US" sz="1600" dirty="0" err="1">
                <a:latin typeface="Poppins SemiBold" panose="00000700000000000000" pitchFamily="2" charset="0"/>
                <a:cs typeface="Poppins SemiBold" panose="00000700000000000000" pitchFamily="2" charset="0"/>
                <a:sym typeface="+mn-ea"/>
              </a:rPr>
              <a:t>organisation</a:t>
            </a:r>
            <a:r>
              <a:rPr lang="en-US" altLang="en-US" sz="1600" dirty="0">
                <a:latin typeface="Poppins SemiBold" panose="00000700000000000000" pitchFamily="2" charset="0"/>
                <a:cs typeface="Poppins SemiBold" panose="00000700000000000000" pitchFamily="2" charset="0"/>
                <a:sym typeface="+mn-ea"/>
              </a:rPr>
              <a:t> then, a provision to transfer his pending/approved requests to other substitutes. Once the user has left, all the documents processed by the separated person has to be accessible by the substituted user.</a:t>
            </a:r>
            <a:endParaRPr lang="en-US" altLang="en-US" sz="1600" i="1" dirty="0">
              <a:solidFill>
                <a:schemeClr val="tx2"/>
              </a:solidFill>
              <a:cs typeface="+mn-lt"/>
              <a:sym typeface="+mn-ea"/>
            </a:endParaRPr>
          </a:p>
        </p:txBody>
      </p:sp>
      <p:pic>
        <p:nvPicPr>
          <p:cNvPr id="4" name="Picture 3"/>
          <p:cNvPicPr>
            <a:picLocks noChangeAspect="1"/>
          </p:cNvPicPr>
          <p:nvPr/>
        </p:nvPicPr>
        <p:blipFill>
          <a:blip r:embed="rId2"/>
          <a:stretch>
            <a:fillRect/>
          </a:stretch>
        </p:blipFill>
        <p:spPr>
          <a:xfrm>
            <a:off x="3346450" y="2182495"/>
            <a:ext cx="5500370" cy="4446270"/>
          </a:xfrm>
          <a:prstGeom prst="rect">
            <a:avLst/>
          </a:prstGeom>
          <a:ln w="79375" cap="rnd">
            <a:solidFill>
              <a:schemeClr val="tx2"/>
            </a:solid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39787" y="424200"/>
            <a:ext cx="10512425" cy="706755"/>
          </a:xfrm>
          <a:prstGeom prst="rect">
            <a:avLst/>
          </a:prstGeom>
          <a:noFill/>
        </p:spPr>
        <p:txBody>
          <a:bodyPr wrap="square" rtlCol="0">
            <a:spAutoFit/>
          </a:bodyPr>
          <a:lstStyle/>
          <a:p>
            <a:pPr algn="ctr"/>
            <a:r>
              <a:rPr lang="en-US" sz="3600" dirty="0">
                <a:gradFill>
                  <a:gsLst>
                    <a:gs pos="50000">
                      <a:schemeClr val="accent3"/>
                    </a:gs>
                    <a:gs pos="0">
                      <a:schemeClr val="accent3">
                        <a:lumMod val="25000"/>
                        <a:lumOff val="75000"/>
                      </a:schemeClr>
                    </a:gs>
                    <a:gs pos="100000">
                      <a:schemeClr val="accent3">
                        <a:lumMod val="85000"/>
                      </a:schemeClr>
                    </a:gs>
                  </a:gsLst>
                  <a:lin ang="5400000" scaled="1"/>
                </a:gradFill>
                <a:latin typeface="+mj-lt"/>
              </a:rPr>
              <a:t>Multilingual</a:t>
            </a:r>
            <a:r>
              <a:rPr lang="en-US" sz="4000" dirty="0">
                <a:gradFill>
                  <a:gsLst>
                    <a:gs pos="50000">
                      <a:schemeClr val="accent3"/>
                    </a:gs>
                    <a:gs pos="0">
                      <a:schemeClr val="accent3">
                        <a:lumMod val="25000"/>
                        <a:lumOff val="75000"/>
                      </a:schemeClr>
                    </a:gs>
                    <a:gs pos="100000">
                      <a:schemeClr val="accent3">
                        <a:lumMod val="85000"/>
                      </a:schemeClr>
                    </a:gs>
                  </a:gsLst>
                  <a:lin ang="5400000" scaled="1"/>
                </a:gradFill>
                <a:latin typeface="+mj-lt"/>
              </a:rPr>
              <a:t> Support</a:t>
            </a:r>
          </a:p>
        </p:txBody>
      </p:sp>
      <p:sp>
        <p:nvSpPr>
          <p:cNvPr id="2" name="Text Box 1"/>
          <p:cNvSpPr txBox="1"/>
          <p:nvPr/>
        </p:nvSpPr>
        <p:spPr>
          <a:xfrm>
            <a:off x="1049019" y="1130955"/>
            <a:ext cx="10093960" cy="666849"/>
          </a:xfrm>
          <a:prstGeom prst="rect">
            <a:avLst/>
          </a:prstGeom>
          <a:noFill/>
        </p:spPr>
        <p:txBody>
          <a:bodyPr wrap="square" rtlCol="0">
            <a:spAutoFit/>
          </a:bodyPr>
          <a:lstStyle/>
          <a:p>
            <a:pPr algn="ctr">
              <a:lnSpc>
                <a:spcPct val="120000"/>
              </a:lnSpc>
            </a:pPr>
            <a:r>
              <a:rPr lang="en-US" altLang="en-US" sz="1600" dirty="0">
                <a:latin typeface="Poppins SemiBold" panose="00000700000000000000" pitchFamily="2" charset="0"/>
                <a:cs typeface="Poppins SemiBold" panose="00000700000000000000" pitchFamily="2" charset="0"/>
                <a:sym typeface="+mn-ea"/>
              </a:rPr>
              <a:t>Supports multiple languages including English, French, German, Czech, Polish, Italian, Portuguese, Spanish, Dutch, Chinese and Russian for broader accessibility and usability.</a:t>
            </a:r>
          </a:p>
        </p:txBody>
      </p:sp>
      <p:pic>
        <p:nvPicPr>
          <p:cNvPr id="3" name="Picture 2"/>
          <p:cNvPicPr>
            <a:picLocks noChangeAspect="1"/>
          </p:cNvPicPr>
          <p:nvPr/>
        </p:nvPicPr>
        <p:blipFill>
          <a:blip r:embed="rId2"/>
          <a:stretch>
            <a:fillRect/>
          </a:stretch>
        </p:blipFill>
        <p:spPr>
          <a:xfrm>
            <a:off x="3691890" y="2154555"/>
            <a:ext cx="4808220" cy="4427855"/>
          </a:xfrm>
          <a:prstGeom prst="rect">
            <a:avLst/>
          </a:prstGeom>
          <a:ln w="79375" cap="rnd">
            <a:solidFill>
              <a:schemeClr val="tx2"/>
            </a:solid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39469" y="408626"/>
            <a:ext cx="10512425" cy="706755"/>
          </a:xfrm>
          <a:prstGeom prst="rect">
            <a:avLst/>
          </a:prstGeom>
          <a:noFill/>
        </p:spPr>
        <p:txBody>
          <a:bodyPr wrap="square" rtlCol="0">
            <a:spAutoFit/>
          </a:bodyPr>
          <a:lstStyle/>
          <a:p>
            <a:pPr algn="ctr"/>
            <a:r>
              <a:rPr lang="en-US" sz="3600" dirty="0">
                <a:gradFill>
                  <a:gsLst>
                    <a:gs pos="50000">
                      <a:schemeClr val="accent3"/>
                    </a:gs>
                    <a:gs pos="0">
                      <a:schemeClr val="accent3">
                        <a:lumMod val="25000"/>
                        <a:lumOff val="75000"/>
                      </a:schemeClr>
                    </a:gs>
                    <a:gs pos="100000">
                      <a:schemeClr val="accent3">
                        <a:lumMod val="85000"/>
                      </a:schemeClr>
                    </a:gs>
                  </a:gsLst>
                  <a:lin ang="5400000" scaled="1"/>
                </a:gradFill>
                <a:latin typeface="+mj-lt"/>
              </a:rPr>
              <a:t>Multilingual</a:t>
            </a:r>
            <a:r>
              <a:rPr lang="en-US" sz="4000" dirty="0">
                <a:gradFill>
                  <a:gsLst>
                    <a:gs pos="50000">
                      <a:schemeClr val="accent3"/>
                    </a:gs>
                    <a:gs pos="0">
                      <a:schemeClr val="accent3">
                        <a:lumMod val="25000"/>
                        <a:lumOff val="75000"/>
                      </a:schemeClr>
                    </a:gs>
                    <a:gs pos="100000">
                      <a:schemeClr val="accent3">
                        <a:lumMod val="85000"/>
                      </a:schemeClr>
                    </a:gs>
                  </a:gsLst>
                  <a:lin ang="5400000" scaled="1"/>
                </a:gradFill>
                <a:latin typeface="+mj-lt"/>
              </a:rPr>
              <a:t> Support</a:t>
            </a:r>
          </a:p>
        </p:txBody>
      </p:sp>
      <p:pic>
        <p:nvPicPr>
          <p:cNvPr id="2" name="multiligual support">
            <a:hlinkClick r:id="" action="ppaction://media"/>
            <a:extLst>
              <a:ext uri="{FF2B5EF4-FFF2-40B4-BE49-F238E27FC236}">
                <a16:creationId xmlns:a16="http://schemas.microsoft.com/office/drawing/2014/main" id="{44A57E55-68AD-64E3-F777-5FD575444F4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384078" y="1279997"/>
            <a:ext cx="9423844" cy="5300912"/>
          </a:xfrm>
          <a:prstGeom prst="rect">
            <a:avLst/>
          </a:prstGeom>
          <a:ln w="79375" cap="rnd">
            <a:solidFill>
              <a:schemeClr val="tx2"/>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94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after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1"/>
          <p:cNvSpPr/>
          <p:nvPr>
            <p:custDataLst>
              <p:tags r:id="rId1"/>
            </p:custDataLst>
          </p:nvPr>
        </p:nvSpPr>
        <p:spPr>
          <a:xfrm>
            <a:off x="4428173" y="3016611"/>
            <a:ext cx="3335225" cy="2757715"/>
          </a:xfrm>
          <a:prstGeom prst="roundRect">
            <a:avLst>
              <a:gd name="adj" fmla="val 9269"/>
            </a:avLst>
          </a:prstGeom>
          <a:gradFill flip="none" rotWithShape="1">
            <a:gsLst>
              <a:gs pos="0">
                <a:schemeClr val="accent1"/>
              </a:gs>
              <a:gs pos="100000">
                <a:schemeClr val="accent1">
                  <a:lumMod val="60000"/>
                  <a:lumOff val="40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Rectangle: Rounded Corners 1"/>
          <p:cNvSpPr/>
          <p:nvPr>
            <p:custDataLst>
              <p:tags r:id="rId2"/>
            </p:custDataLst>
          </p:nvPr>
        </p:nvSpPr>
        <p:spPr>
          <a:xfrm>
            <a:off x="839788" y="3016611"/>
            <a:ext cx="3335225" cy="2757715"/>
          </a:xfrm>
          <a:prstGeom prst="roundRect">
            <a:avLst>
              <a:gd name="adj" fmla="val 9269"/>
            </a:avLst>
          </a:prstGeom>
          <a:gradFill flip="none" rotWithShape="1">
            <a:gsLst>
              <a:gs pos="0">
                <a:schemeClr val="accent1"/>
              </a:gs>
              <a:gs pos="100000">
                <a:schemeClr val="accent1">
                  <a:lumMod val="60000"/>
                  <a:lumOff val="40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grpSp>
        <p:nvGrpSpPr>
          <p:cNvPr id="15" name="Group 14"/>
          <p:cNvGrpSpPr/>
          <p:nvPr>
            <p:custDataLst>
              <p:tags r:id="rId3"/>
            </p:custDataLst>
          </p:nvPr>
        </p:nvGrpSpPr>
        <p:grpSpPr>
          <a:xfrm>
            <a:off x="1083979" y="4483503"/>
            <a:ext cx="2846842" cy="988794"/>
            <a:chOff x="1042987" y="3694825"/>
            <a:chExt cx="2846842" cy="988794"/>
          </a:xfrm>
        </p:grpSpPr>
        <p:sp>
          <p:nvSpPr>
            <p:cNvPr id="13" name="TextBox 12"/>
            <p:cNvSpPr txBox="1"/>
            <p:nvPr>
              <p:custDataLst>
                <p:tags r:id="rId12"/>
              </p:custDataLst>
            </p:nvPr>
          </p:nvSpPr>
          <p:spPr>
            <a:xfrm>
              <a:off x="1042987" y="3694825"/>
              <a:ext cx="2022475" cy="337185"/>
            </a:xfrm>
            <a:prstGeom prst="rect">
              <a:avLst/>
            </a:prstGeom>
            <a:noFill/>
          </p:spPr>
          <p:txBody>
            <a:bodyPr wrap="none" rtlCol="0">
              <a:spAutoFit/>
            </a:bodyPr>
            <a:lstStyle/>
            <a:p>
              <a:r>
                <a:rPr lang="en-US" sz="1600" dirty="0">
                  <a:solidFill>
                    <a:schemeClr val="bg1"/>
                  </a:solidFill>
                  <a:latin typeface="+mj-lt"/>
                </a:rPr>
                <a:t>User Engagement</a:t>
              </a:r>
              <a:endParaRPr lang="en-ID" sz="1600" dirty="0">
                <a:solidFill>
                  <a:schemeClr val="bg1"/>
                </a:solidFill>
                <a:latin typeface="+mj-lt"/>
              </a:endParaRPr>
            </a:p>
          </p:txBody>
        </p:sp>
        <p:sp>
          <p:nvSpPr>
            <p:cNvPr id="14" name="TextBox 13"/>
            <p:cNvSpPr txBox="1"/>
            <p:nvPr>
              <p:custDataLst>
                <p:tags r:id="rId13"/>
              </p:custDataLst>
            </p:nvPr>
          </p:nvSpPr>
          <p:spPr>
            <a:xfrm>
              <a:off x="1042987" y="4033379"/>
              <a:ext cx="2846842" cy="650240"/>
            </a:xfrm>
            <a:prstGeom prst="rect">
              <a:avLst/>
            </a:prstGeom>
            <a:noFill/>
          </p:spPr>
          <p:txBody>
            <a:bodyPr wrap="square" rtlCol="0">
              <a:spAutoFit/>
            </a:bodyPr>
            <a:lstStyle/>
            <a:p>
              <a:pPr>
                <a:lnSpc>
                  <a:spcPct val="130000"/>
                </a:lnSpc>
              </a:pPr>
              <a:r>
                <a:rPr lang="en-US" sz="1400" dirty="0">
                  <a:solidFill>
                    <a:schemeClr val="bg1"/>
                  </a:solidFill>
                </a:rPr>
                <a:t>Data on how user interacts with document.</a:t>
              </a:r>
            </a:p>
          </p:txBody>
        </p:sp>
      </p:grpSp>
      <p:grpSp>
        <p:nvGrpSpPr>
          <p:cNvPr id="16" name="Group 15"/>
          <p:cNvGrpSpPr/>
          <p:nvPr>
            <p:custDataLst>
              <p:tags r:id="rId4"/>
            </p:custDataLst>
          </p:nvPr>
        </p:nvGrpSpPr>
        <p:grpSpPr>
          <a:xfrm>
            <a:off x="4672579" y="4483503"/>
            <a:ext cx="2846842" cy="709394"/>
            <a:chOff x="1042987" y="3694825"/>
            <a:chExt cx="2846842" cy="709394"/>
          </a:xfrm>
        </p:grpSpPr>
        <p:sp>
          <p:nvSpPr>
            <p:cNvPr id="19" name="TextBox 18"/>
            <p:cNvSpPr txBox="1"/>
            <p:nvPr>
              <p:custDataLst>
                <p:tags r:id="rId10"/>
              </p:custDataLst>
            </p:nvPr>
          </p:nvSpPr>
          <p:spPr>
            <a:xfrm>
              <a:off x="1042987" y="3694825"/>
              <a:ext cx="1864995" cy="337185"/>
            </a:xfrm>
            <a:prstGeom prst="rect">
              <a:avLst/>
            </a:prstGeom>
            <a:noFill/>
          </p:spPr>
          <p:txBody>
            <a:bodyPr wrap="none" rtlCol="0">
              <a:spAutoFit/>
            </a:bodyPr>
            <a:lstStyle/>
            <a:p>
              <a:r>
                <a:rPr lang="en-US" sz="1600" dirty="0">
                  <a:solidFill>
                    <a:schemeClr val="bg1"/>
                  </a:solidFill>
                  <a:latin typeface="+mj-lt"/>
                </a:rPr>
                <a:t>Metadata Filters</a:t>
              </a:r>
            </a:p>
          </p:txBody>
        </p:sp>
        <p:sp>
          <p:nvSpPr>
            <p:cNvPr id="20" name="TextBox 19"/>
            <p:cNvSpPr txBox="1"/>
            <p:nvPr>
              <p:custDataLst>
                <p:tags r:id="rId11"/>
              </p:custDataLst>
            </p:nvPr>
          </p:nvSpPr>
          <p:spPr>
            <a:xfrm>
              <a:off x="1042987" y="4033379"/>
              <a:ext cx="2846842" cy="370840"/>
            </a:xfrm>
            <a:prstGeom prst="rect">
              <a:avLst/>
            </a:prstGeom>
            <a:noFill/>
          </p:spPr>
          <p:txBody>
            <a:bodyPr wrap="square" rtlCol="0">
              <a:spAutoFit/>
            </a:bodyPr>
            <a:lstStyle/>
            <a:p>
              <a:pPr>
                <a:lnSpc>
                  <a:spcPct val="130000"/>
                </a:lnSpc>
              </a:pPr>
              <a:r>
                <a:rPr lang="en-US" sz="1400" dirty="0">
                  <a:solidFill>
                    <a:schemeClr val="bg1"/>
                  </a:solidFill>
                </a:rPr>
                <a:t>Applying filters to refine data.</a:t>
              </a:r>
            </a:p>
          </p:txBody>
        </p:sp>
      </p:grpSp>
      <p:sp>
        <p:nvSpPr>
          <p:cNvPr id="26" name="TextBox 25"/>
          <p:cNvSpPr txBox="1"/>
          <p:nvPr/>
        </p:nvSpPr>
        <p:spPr>
          <a:xfrm>
            <a:off x="1814195" y="550545"/>
            <a:ext cx="8563610" cy="768350"/>
          </a:xfrm>
          <a:prstGeom prst="rect">
            <a:avLst/>
          </a:prstGeom>
          <a:noFill/>
        </p:spPr>
        <p:txBody>
          <a:bodyPr wrap="square" rtlCol="0">
            <a:spAutoFit/>
          </a:bodyPr>
          <a:lstStyle/>
          <a:p>
            <a:pPr algn="ctr"/>
            <a:r>
              <a:rPr lang="en-US" sz="4400" dirty="0">
                <a:gradFill>
                  <a:gsLst>
                    <a:gs pos="50000">
                      <a:schemeClr val="accent3"/>
                    </a:gs>
                    <a:gs pos="0">
                      <a:schemeClr val="accent3">
                        <a:lumMod val="25000"/>
                        <a:lumOff val="75000"/>
                      </a:schemeClr>
                    </a:gs>
                    <a:gs pos="100000">
                      <a:schemeClr val="accent3">
                        <a:lumMod val="85000"/>
                      </a:schemeClr>
                    </a:gs>
                  </a:gsLst>
                  <a:lin ang="5400000" scaled="1"/>
                </a:gradFill>
                <a:latin typeface="+mj-lt"/>
                <a:sym typeface="+mn-ea"/>
              </a:rPr>
              <a:t>Reports</a:t>
            </a:r>
            <a:endParaRPr lang="en-US" sz="4400" dirty="0">
              <a:latin typeface="+mj-lt"/>
            </a:endParaRPr>
          </a:p>
        </p:txBody>
      </p:sp>
      <p:sp>
        <p:nvSpPr>
          <p:cNvPr id="3" name="Text Box 2"/>
          <p:cNvSpPr txBox="1"/>
          <p:nvPr/>
        </p:nvSpPr>
        <p:spPr>
          <a:xfrm>
            <a:off x="1746885" y="1478915"/>
            <a:ext cx="8669655" cy="645160"/>
          </a:xfrm>
          <a:prstGeom prst="rect">
            <a:avLst/>
          </a:prstGeom>
          <a:noFill/>
        </p:spPr>
        <p:txBody>
          <a:bodyPr wrap="square" rtlCol="0">
            <a:spAutoFit/>
          </a:bodyPr>
          <a:lstStyle/>
          <a:p>
            <a:pPr algn="ctr"/>
            <a:r>
              <a:rPr lang="en-US" altLang="en-US" b="1" i="1" dirty="0">
                <a:solidFill>
                  <a:schemeClr val="tx2"/>
                </a:solidFill>
                <a:latin typeface="Roboto" panose="02000000000000000000" charset="0"/>
                <a:cs typeface="Roboto" panose="02000000000000000000" charset="0"/>
                <a:sym typeface="+mn-ea"/>
              </a:rPr>
              <a:t>Generate customized reports based on document data, user activity, and metadata filters for actionable insights</a:t>
            </a:r>
          </a:p>
        </p:txBody>
      </p:sp>
      <p:pic>
        <p:nvPicPr>
          <p:cNvPr id="4" name="Picture 3" descr="team (2)"/>
          <p:cNvPicPr>
            <a:picLocks noChangeAspect="1"/>
          </p:cNvPicPr>
          <p:nvPr>
            <p:custDataLst>
              <p:tags r:id="rId5"/>
            </p:custDataLst>
          </p:nvPr>
        </p:nvPicPr>
        <p:blipFill>
          <a:blip r:embed="rId15"/>
          <a:stretch>
            <a:fillRect/>
          </a:stretch>
        </p:blipFill>
        <p:spPr>
          <a:xfrm>
            <a:off x="1183640" y="3366770"/>
            <a:ext cx="831215" cy="831215"/>
          </a:xfrm>
          <a:prstGeom prst="rect">
            <a:avLst/>
          </a:prstGeom>
        </p:spPr>
      </p:pic>
      <p:pic>
        <p:nvPicPr>
          <p:cNvPr id="9" name="Picture 8" descr="data (1)"/>
          <p:cNvPicPr>
            <a:picLocks noChangeAspect="1"/>
          </p:cNvPicPr>
          <p:nvPr/>
        </p:nvPicPr>
        <p:blipFill>
          <a:blip r:embed="rId16"/>
          <a:stretch>
            <a:fillRect/>
          </a:stretch>
        </p:blipFill>
        <p:spPr>
          <a:xfrm>
            <a:off x="4785995" y="3402330"/>
            <a:ext cx="833755" cy="833755"/>
          </a:xfrm>
          <a:prstGeom prst="rect">
            <a:avLst/>
          </a:prstGeom>
        </p:spPr>
      </p:pic>
      <p:sp>
        <p:nvSpPr>
          <p:cNvPr id="10" name="Rectangle: Rounded Corners 1"/>
          <p:cNvSpPr/>
          <p:nvPr>
            <p:custDataLst>
              <p:tags r:id="rId6"/>
            </p:custDataLst>
          </p:nvPr>
        </p:nvSpPr>
        <p:spPr>
          <a:xfrm>
            <a:off x="8016558" y="3016611"/>
            <a:ext cx="3335225" cy="2757715"/>
          </a:xfrm>
          <a:prstGeom prst="roundRect">
            <a:avLst>
              <a:gd name="adj" fmla="val 9269"/>
            </a:avLst>
          </a:prstGeom>
          <a:gradFill flip="none" rotWithShape="1">
            <a:gsLst>
              <a:gs pos="0">
                <a:schemeClr val="accent1"/>
              </a:gs>
              <a:gs pos="100000">
                <a:schemeClr val="accent1">
                  <a:lumMod val="60000"/>
                  <a:lumOff val="40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grpSp>
        <p:nvGrpSpPr>
          <p:cNvPr id="30" name="Group 29"/>
          <p:cNvGrpSpPr/>
          <p:nvPr>
            <p:custDataLst>
              <p:tags r:id="rId7"/>
            </p:custDataLst>
          </p:nvPr>
        </p:nvGrpSpPr>
        <p:grpSpPr>
          <a:xfrm>
            <a:off x="8271124" y="4483503"/>
            <a:ext cx="2846842" cy="988794"/>
            <a:chOff x="1042987" y="3694825"/>
            <a:chExt cx="2846842" cy="988794"/>
          </a:xfrm>
        </p:grpSpPr>
        <p:sp>
          <p:nvSpPr>
            <p:cNvPr id="31" name="TextBox 18"/>
            <p:cNvSpPr txBox="1"/>
            <p:nvPr>
              <p:custDataLst>
                <p:tags r:id="rId8"/>
              </p:custDataLst>
            </p:nvPr>
          </p:nvSpPr>
          <p:spPr>
            <a:xfrm>
              <a:off x="1042987" y="3694825"/>
              <a:ext cx="1867535" cy="337185"/>
            </a:xfrm>
            <a:prstGeom prst="rect">
              <a:avLst/>
            </a:prstGeom>
            <a:noFill/>
          </p:spPr>
          <p:txBody>
            <a:bodyPr wrap="none" rtlCol="0">
              <a:spAutoFit/>
            </a:bodyPr>
            <a:lstStyle/>
            <a:p>
              <a:r>
                <a:rPr lang="en-US" sz="1600" dirty="0">
                  <a:solidFill>
                    <a:schemeClr val="bg1"/>
                  </a:solidFill>
                  <a:latin typeface="+mj-lt"/>
                </a:rPr>
                <a:t>Tailored Reports</a:t>
              </a:r>
            </a:p>
          </p:txBody>
        </p:sp>
        <p:sp>
          <p:nvSpPr>
            <p:cNvPr id="32" name="TextBox 19"/>
            <p:cNvSpPr txBox="1"/>
            <p:nvPr>
              <p:custDataLst>
                <p:tags r:id="rId9"/>
              </p:custDataLst>
            </p:nvPr>
          </p:nvSpPr>
          <p:spPr>
            <a:xfrm>
              <a:off x="1042987" y="4033379"/>
              <a:ext cx="2846842" cy="650240"/>
            </a:xfrm>
            <a:prstGeom prst="rect">
              <a:avLst/>
            </a:prstGeom>
            <a:noFill/>
          </p:spPr>
          <p:txBody>
            <a:bodyPr wrap="square" rtlCol="0">
              <a:spAutoFit/>
            </a:bodyPr>
            <a:lstStyle/>
            <a:p>
              <a:pPr>
                <a:lnSpc>
                  <a:spcPct val="130000"/>
                </a:lnSpc>
              </a:pPr>
              <a:r>
                <a:rPr lang="en-US" sz="1400" dirty="0">
                  <a:solidFill>
                    <a:schemeClr val="bg1"/>
                  </a:solidFill>
                </a:rPr>
                <a:t>Creating specific reports based on filtered data.</a:t>
              </a:r>
            </a:p>
          </p:txBody>
        </p:sp>
      </p:grpSp>
      <p:pic>
        <p:nvPicPr>
          <p:cNvPr id="33" name="Picture 32" descr="business-report"/>
          <p:cNvPicPr>
            <a:picLocks noChangeAspect="1"/>
          </p:cNvPicPr>
          <p:nvPr/>
        </p:nvPicPr>
        <p:blipFill>
          <a:blip r:embed="rId17"/>
          <a:stretch>
            <a:fillRect/>
          </a:stretch>
        </p:blipFill>
        <p:spPr>
          <a:xfrm>
            <a:off x="8390890" y="3402330"/>
            <a:ext cx="708660" cy="70866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39788" y="547172"/>
            <a:ext cx="10512425" cy="706755"/>
          </a:xfrm>
          <a:prstGeom prst="rect">
            <a:avLst/>
          </a:prstGeom>
          <a:noFill/>
        </p:spPr>
        <p:txBody>
          <a:bodyPr wrap="square" rtlCol="0">
            <a:spAutoFit/>
          </a:bodyPr>
          <a:lstStyle/>
          <a:p>
            <a:pPr algn="ctr"/>
            <a:r>
              <a:rPr lang="en-US" sz="4000" dirty="0">
                <a:gradFill>
                  <a:gsLst>
                    <a:gs pos="50000">
                      <a:schemeClr val="accent3"/>
                    </a:gs>
                    <a:gs pos="0">
                      <a:schemeClr val="accent3">
                        <a:lumMod val="25000"/>
                        <a:lumOff val="75000"/>
                      </a:schemeClr>
                    </a:gs>
                    <a:gs pos="100000">
                      <a:schemeClr val="accent3">
                        <a:lumMod val="85000"/>
                      </a:schemeClr>
                    </a:gs>
                  </a:gsLst>
                  <a:lin ang="5400000" scaled="1"/>
                </a:gradFill>
                <a:latin typeface="+mj-lt"/>
              </a:rPr>
              <a:t>Reports</a:t>
            </a:r>
          </a:p>
        </p:txBody>
      </p:sp>
      <p:pic>
        <p:nvPicPr>
          <p:cNvPr id="8" name="Picture 7"/>
          <p:cNvPicPr>
            <a:picLocks noChangeAspect="1"/>
          </p:cNvPicPr>
          <p:nvPr/>
        </p:nvPicPr>
        <p:blipFill>
          <a:blip r:embed="rId2"/>
          <a:stretch>
            <a:fillRect/>
          </a:stretch>
        </p:blipFill>
        <p:spPr>
          <a:xfrm>
            <a:off x="795655" y="1489710"/>
            <a:ext cx="10572115" cy="4953000"/>
          </a:xfrm>
          <a:prstGeom prst="rect">
            <a:avLst/>
          </a:prstGeom>
          <a:ln w="79375" cap="rnd">
            <a:solidFill>
              <a:schemeClr val="tx2"/>
            </a:solidFill>
          </a:ln>
        </p:spPr>
      </p:pic>
      <p:pic>
        <p:nvPicPr>
          <p:cNvPr id="4" name="Picture 3">
            <a:extLst>
              <a:ext uri="{FF2B5EF4-FFF2-40B4-BE49-F238E27FC236}">
                <a16:creationId xmlns:a16="http://schemas.microsoft.com/office/drawing/2014/main" id="{5946E609-7833-EA8F-6087-0E53AF025462}"/>
              </a:ext>
            </a:extLst>
          </p:cNvPr>
          <p:cNvPicPr>
            <a:picLocks noChangeAspect="1"/>
          </p:cNvPicPr>
          <p:nvPr/>
        </p:nvPicPr>
        <p:blipFill>
          <a:blip r:embed="rId3"/>
          <a:stretch>
            <a:fillRect/>
          </a:stretch>
        </p:blipFill>
        <p:spPr>
          <a:xfrm>
            <a:off x="768349" y="1489710"/>
            <a:ext cx="10626725" cy="4953000"/>
          </a:xfrm>
          <a:prstGeom prst="rect">
            <a:avLst/>
          </a:prstGeom>
          <a:ln w="79375" cap="rnd">
            <a:solidFill>
              <a:schemeClr val="tx2"/>
            </a:solidFill>
          </a:ln>
        </p:spPr>
      </p:pic>
      <p:pic>
        <p:nvPicPr>
          <p:cNvPr id="5" name="Picture 4" descr="A blue and black logo&#10;&#10;AI-generated content may be incorrect.">
            <a:extLst>
              <a:ext uri="{FF2B5EF4-FFF2-40B4-BE49-F238E27FC236}">
                <a16:creationId xmlns:a16="http://schemas.microsoft.com/office/drawing/2014/main" id="{5DB33FC5-9428-A033-A120-507C6C6C4B63}"/>
              </a:ext>
            </a:extLst>
          </p:cNvPr>
          <p:cNvPicPr>
            <a:picLocks noChangeAspect="1"/>
          </p:cNvPicPr>
          <p:nvPr/>
        </p:nvPicPr>
        <p:blipFill>
          <a:blip r:embed="rId4"/>
          <a:stretch>
            <a:fillRect/>
          </a:stretch>
        </p:blipFill>
        <p:spPr>
          <a:xfrm>
            <a:off x="795655" y="1489710"/>
            <a:ext cx="1295572" cy="397031"/>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bg1"/>
            </a:gs>
            <a:gs pos="0">
              <a:srgbClr val="93B7FF">
                <a:alpha val="7451"/>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6" name="TextBox 5"/>
          <p:cNvSpPr txBox="1"/>
          <p:nvPr/>
        </p:nvSpPr>
        <p:spPr>
          <a:xfrm>
            <a:off x="839788" y="547172"/>
            <a:ext cx="10512425" cy="706755"/>
          </a:xfrm>
          <a:prstGeom prst="rect">
            <a:avLst/>
          </a:prstGeom>
          <a:noFill/>
        </p:spPr>
        <p:txBody>
          <a:bodyPr wrap="square" rtlCol="0">
            <a:spAutoFit/>
          </a:bodyPr>
          <a:lstStyle/>
          <a:p>
            <a:pPr algn="ctr"/>
            <a:r>
              <a:rPr lang="en-US" sz="4000" dirty="0">
                <a:gradFill>
                  <a:gsLst>
                    <a:gs pos="50000">
                      <a:schemeClr val="accent3"/>
                    </a:gs>
                    <a:gs pos="0">
                      <a:schemeClr val="accent3">
                        <a:lumMod val="25000"/>
                        <a:lumOff val="75000"/>
                      </a:schemeClr>
                    </a:gs>
                    <a:gs pos="100000">
                      <a:schemeClr val="accent3">
                        <a:lumMod val="85000"/>
                      </a:schemeClr>
                    </a:gs>
                  </a:gsLst>
                  <a:lin ang="5400000" scaled="1"/>
                </a:gradFill>
                <a:latin typeface="+mj-lt"/>
              </a:rPr>
              <a:t>Reports</a:t>
            </a:r>
          </a:p>
        </p:txBody>
      </p:sp>
      <p:pic>
        <p:nvPicPr>
          <p:cNvPr id="2" name="reports">
            <a:hlinkClick r:id="" action="ppaction://media"/>
            <a:extLst>
              <a:ext uri="{FF2B5EF4-FFF2-40B4-BE49-F238E27FC236}">
                <a16:creationId xmlns:a16="http://schemas.microsoft.com/office/drawing/2014/main" id="{F991E0FB-93BA-492D-9127-F92790E47050}"/>
              </a:ext>
            </a:extLst>
          </p:cNvPr>
          <p:cNvPicPr>
            <a:picLocks noChangeAspect="1"/>
          </p:cNvPicPr>
          <p:nvPr>
            <a:videoFile r:link="rId3"/>
            <p:extLst>
              <p:ext uri="{DAA4B4D4-6D71-4841-9C94-3DE7FCFB9230}">
                <p14:media xmlns:p14="http://schemas.microsoft.com/office/powerpoint/2010/main" r:embed="rId2"/>
              </p:ext>
            </p:extLst>
          </p:nvPr>
        </p:nvPicPr>
        <p:blipFill>
          <a:blip r:embed="rId5"/>
          <a:stretch>
            <a:fillRect/>
          </a:stretch>
        </p:blipFill>
        <p:spPr>
          <a:xfrm>
            <a:off x="1872744" y="1402463"/>
            <a:ext cx="8725983" cy="4908365"/>
          </a:xfrm>
          <a:prstGeom prst="rect">
            <a:avLst/>
          </a:prstGeom>
          <a:ln w="79375" cap="rnd">
            <a:solidFill>
              <a:schemeClr val="tx2"/>
            </a:solidFill>
          </a:ln>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5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after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39788" y="547172"/>
            <a:ext cx="10512425" cy="646331"/>
          </a:xfrm>
          <a:prstGeom prst="rect">
            <a:avLst/>
          </a:prstGeom>
          <a:noFill/>
        </p:spPr>
        <p:txBody>
          <a:bodyPr wrap="square" rtlCol="0">
            <a:spAutoFit/>
          </a:bodyPr>
          <a:lstStyle/>
          <a:p>
            <a:pPr algn="ctr"/>
            <a:r>
              <a:rPr lang="en-US" sz="3600" dirty="0">
                <a:gradFill>
                  <a:gsLst>
                    <a:gs pos="50000">
                      <a:schemeClr val="accent3"/>
                    </a:gs>
                    <a:gs pos="0">
                      <a:schemeClr val="accent3">
                        <a:lumMod val="25000"/>
                        <a:lumOff val="75000"/>
                      </a:schemeClr>
                    </a:gs>
                    <a:gs pos="100000">
                      <a:schemeClr val="accent3">
                        <a:lumMod val="85000"/>
                      </a:schemeClr>
                    </a:gs>
                  </a:gsLst>
                  <a:lin ang="5400000" scaled="1"/>
                </a:gradFill>
                <a:latin typeface="+mj-lt"/>
              </a:rPr>
              <a:t>System Integration</a:t>
            </a:r>
          </a:p>
        </p:txBody>
      </p:sp>
      <p:sp>
        <p:nvSpPr>
          <p:cNvPr id="4" name="Text Box 3"/>
          <p:cNvSpPr txBox="1"/>
          <p:nvPr/>
        </p:nvSpPr>
        <p:spPr>
          <a:xfrm>
            <a:off x="2436495" y="1264920"/>
            <a:ext cx="7263765" cy="368300"/>
          </a:xfrm>
          <a:prstGeom prst="rect">
            <a:avLst/>
          </a:prstGeom>
          <a:noFill/>
        </p:spPr>
        <p:txBody>
          <a:bodyPr wrap="square" rtlCol="0">
            <a:spAutoFit/>
          </a:bodyPr>
          <a:lstStyle/>
          <a:p>
            <a:pPr algn="ctr"/>
            <a:r>
              <a:rPr lang="en-US" altLang="en-US" b="1" i="1" dirty="0" err="1">
                <a:solidFill>
                  <a:schemeClr val="tx2"/>
                </a:solidFill>
                <a:latin typeface="Roboto" panose="02000000000000000000" charset="0"/>
                <a:cs typeface="Roboto" panose="02000000000000000000" charset="0"/>
                <a:sym typeface="+mn-ea"/>
              </a:rPr>
              <a:t>PactCentral fits into your enterprise ecosystem</a:t>
            </a:r>
          </a:p>
        </p:txBody>
      </p:sp>
      <p:grpSp>
        <p:nvGrpSpPr>
          <p:cNvPr id="32" name="Group 31">
            <a:extLst>
              <a:ext uri="{FF2B5EF4-FFF2-40B4-BE49-F238E27FC236}">
                <a16:creationId xmlns:a16="http://schemas.microsoft.com/office/drawing/2014/main" id="{EF549CBA-62A9-74AD-2506-165A958E29B1}"/>
              </a:ext>
            </a:extLst>
          </p:cNvPr>
          <p:cNvGrpSpPr/>
          <p:nvPr/>
        </p:nvGrpSpPr>
        <p:grpSpPr>
          <a:xfrm>
            <a:off x="2289810" y="2120265"/>
            <a:ext cx="7612380" cy="4380230"/>
            <a:chOff x="2491" y="2764"/>
            <a:chExt cx="9440" cy="6395"/>
          </a:xfrm>
        </p:grpSpPr>
        <p:sp>
          <p:nvSpPr>
            <p:cNvPr id="35" name="Rounded Rectangle 1">
              <a:extLst>
                <a:ext uri="{FF2B5EF4-FFF2-40B4-BE49-F238E27FC236}">
                  <a16:creationId xmlns:a16="http://schemas.microsoft.com/office/drawing/2014/main" id="{77BA996D-92A1-2702-2CF8-B15DA8A05B97}"/>
                </a:ext>
              </a:extLst>
            </p:cNvPr>
            <p:cNvSpPr/>
            <p:nvPr/>
          </p:nvSpPr>
          <p:spPr>
            <a:xfrm>
              <a:off x="2491" y="2764"/>
              <a:ext cx="2442" cy="3303"/>
            </a:xfrm>
            <a:custGeom>
              <a:avLst/>
              <a:gdLst/>
              <a:ahLst/>
              <a:cxnLst/>
              <a:rect l="0" t="0" r="0" b="0"/>
              <a:pathLst>
                <a:path w="1550504" h="2097500">
                  <a:moveTo>
                    <a:pt x="1550504" y="1698974"/>
                  </a:moveTo>
                  <a:cubicBezTo>
                    <a:pt x="1550504" y="1743283"/>
                    <a:pt x="1524099" y="1783319"/>
                    <a:pt x="1483380" y="1800772"/>
                  </a:cubicBezTo>
                  <a:lnTo>
                    <a:pt x="818878" y="2085557"/>
                  </a:lnTo>
                  <a:cubicBezTo>
                    <a:pt x="791024" y="2097500"/>
                    <a:pt x="759488" y="2097500"/>
                    <a:pt x="731625" y="2085557"/>
                  </a:cubicBezTo>
                  <a:lnTo>
                    <a:pt x="67123" y="1800772"/>
                  </a:lnTo>
                  <a:cubicBezTo>
                    <a:pt x="26404" y="1783319"/>
                    <a:pt x="0" y="1743283"/>
                    <a:pt x="0" y="1698974"/>
                  </a:cubicBezTo>
                  <a:lnTo>
                    <a:pt x="0" y="110750"/>
                  </a:lnTo>
                  <a:cubicBezTo>
                    <a:pt x="0" y="49588"/>
                    <a:pt x="49588" y="0"/>
                    <a:pt x="110750" y="0"/>
                  </a:cubicBezTo>
                  <a:lnTo>
                    <a:pt x="1439754" y="0"/>
                  </a:lnTo>
                  <a:cubicBezTo>
                    <a:pt x="1500915" y="0"/>
                    <a:pt x="1550504" y="49588"/>
                    <a:pt x="1550504" y="110750"/>
                  </a:cubicBezTo>
                  <a:lnTo>
                    <a:pt x="1550504" y="1698974"/>
                  </a:lnTo>
                </a:path>
              </a:pathLst>
            </a:custGeom>
            <a:solidFill>
              <a:srgbClr val="4371BD"/>
            </a:solidFill>
            <a:ln>
              <a:noFill/>
            </a:ln>
          </p:spPr>
          <p:txBody>
            <a:bodyPr rtlCol="0" anchor="ctr"/>
            <a:lstStyle/>
            <a:p>
              <a:pPr algn="ctr"/>
              <a:endParaRPr sz="2000"/>
            </a:p>
          </p:txBody>
        </p:sp>
        <p:sp>
          <p:nvSpPr>
            <p:cNvPr id="37" name="Rounded Rectangle 2">
              <a:extLst>
                <a:ext uri="{FF2B5EF4-FFF2-40B4-BE49-F238E27FC236}">
                  <a16:creationId xmlns:a16="http://schemas.microsoft.com/office/drawing/2014/main" id="{104AFB61-3C48-62BE-1DCE-E657FD3915E9}"/>
                </a:ext>
              </a:extLst>
            </p:cNvPr>
            <p:cNvSpPr/>
            <p:nvPr/>
          </p:nvSpPr>
          <p:spPr>
            <a:xfrm>
              <a:off x="2491" y="2764"/>
              <a:ext cx="2442" cy="3303"/>
            </a:xfrm>
            <a:custGeom>
              <a:avLst/>
              <a:gdLst/>
              <a:ahLst/>
              <a:cxnLst/>
              <a:rect l="0" t="0" r="0" b="0"/>
              <a:pathLst>
                <a:path w="1550504" h="2097498">
                  <a:moveTo>
                    <a:pt x="1550504" y="110750"/>
                  </a:moveTo>
                  <a:cubicBezTo>
                    <a:pt x="1550504" y="49584"/>
                    <a:pt x="1500919" y="0"/>
                    <a:pt x="1439754" y="0"/>
                  </a:cubicBezTo>
                  <a:lnTo>
                    <a:pt x="110750" y="0"/>
                  </a:lnTo>
                  <a:cubicBezTo>
                    <a:pt x="49584" y="0"/>
                    <a:pt x="0" y="49584"/>
                    <a:pt x="0" y="110750"/>
                  </a:cubicBezTo>
                  <a:moveTo>
                    <a:pt x="1550504" y="1661252"/>
                  </a:moveTo>
                  <a:lnTo>
                    <a:pt x="1550504" y="110750"/>
                  </a:lnTo>
                  <a:moveTo>
                    <a:pt x="0" y="1661252"/>
                  </a:moveTo>
                  <a:lnTo>
                    <a:pt x="0" y="110750"/>
                  </a:lnTo>
                  <a:moveTo>
                    <a:pt x="1550504" y="1661254"/>
                  </a:moveTo>
                  <a:lnTo>
                    <a:pt x="1550504" y="1698976"/>
                  </a:lnTo>
                  <a:cubicBezTo>
                    <a:pt x="1550504" y="1743280"/>
                    <a:pt x="1524101" y="1783319"/>
                    <a:pt x="1483380" y="1800772"/>
                  </a:cubicBezTo>
                  <a:lnTo>
                    <a:pt x="818878" y="2085558"/>
                  </a:lnTo>
                  <a:cubicBezTo>
                    <a:pt x="791020" y="2097498"/>
                    <a:pt x="759485" y="2097498"/>
                    <a:pt x="731625" y="2085558"/>
                  </a:cubicBezTo>
                  <a:lnTo>
                    <a:pt x="67123" y="1800772"/>
                  </a:lnTo>
                  <a:cubicBezTo>
                    <a:pt x="26402" y="1783319"/>
                    <a:pt x="0" y="1743280"/>
                    <a:pt x="0" y="1698976"/>
                  </a:cubicBezTo>
                  <a:lnTo>
                    <a:pt x="0" y="1661254"/>
                  </a:lnTo>
                </a:path>
              </a:pathLst>
            </a:custGeom>
            <a:noFill/>
            <a:ln w="6921">
              <a:solidFill>
                <a:srgbClr val="FFFFFF"/>
              </a:solidFill>
            </a:ln>
          </p:spPr>
          <p:txBody>
            <a:bodyPr rtlCol="0" anchor="ctr"/>
            <a:lstStyle/>
            <a:p>
              <a:pPr algn="ctr"/>
              <a:endParaRPr sz="2000"/>
            </a:p>
          </p:txBody>
        </p:sp>
        <p:sp>
          <p:nvSpPr>
            <p:cNvPr id="38" name="Rounded Rectangle 3">
              <a:extLst>
                <a:ext uri="{FF2B5EF4-FFF2-40B4-BE49-F238E27FC236}">
                  <a16:creationId xmlns:a16="http://schemas.microsoft.com/office/drawing/2014/main" id="{185EB7AE-A5A2-2C2F-2624-559AF6F8EE4A}"/>
                </a:ext>
              </a:extLst>
            </p:cNvPr>
            <p:cNvSpPr/>
            <p:nvPr/>
          </p:nvSpPr>
          <p:spPr>
            <a:xfrm>
              <a:off x="5281" y="2764"/>
              <a:ext cx="2442" cy="3303"/>
            </a:xfrm>
            <a:custGeom>
              <a:avLst/>
              <a:gdLst/>
              <a:ahLst/>
              <a:cxnLst/>
              <a:rect l="0" t="0" r="0" b="0"/>
              <a:pathLst>
                <a:path w="1550504" h="2097500">
                  <a:moveTo>
                    <a:pt x="1550504" y="1698974"/>
                  </a:moveTo>
                  <a:cubicBezTo>
                    <a:pt x="1550504" y="1743283"/>
                    <a:pt x="1524099" y="1783319"/>
                    <a:pt x="1483380" y="1800772"/>
                  </a:cubicBezTo>
                  <a:lnTo>
                    <a:pt x="818878" y="2085557"/>
                  </a:lnTo>
                  <a:cubicBezTo>
                    <a:pt x="791024" y="2097500"/>
                    <a:pt x="759488" y="2097500"/>
                    <a:pt x="731625" y="2085557"/>
                  </a:cubicBezTo>
                  <a:lnTo>
                    <a:pt x="67123" y="1800772"/>
                  </a:lnTo>
                  <a:cubicBezTo>
                    <a:pt x="26404" y="1783319"/>
                    <a:pt x="0" y="1743283"/>
                    <a:pt x="0" y="1698974"/>
                  </a:cubicBezTo>
                  <a:lnTo>
                    <a:pt x="0" y="110750"/>
                  </a:lnTo>
                  <a:cubicBezTo>
                    <a:pt x="0" y="49588"/>
                    <a:pt x="49588" y="0"/>
                    <a:pt x="110750" y="0"/>
                  </a:cubicBezTo>
                  <a:lnTo>
                    <a:pt x="1439754" y="0"/>
                  </a:lnTo>
                  <a:cubicBezTo>
                    <a:pt x="1500915" y="0"/>
                    <a:pt x="1550504" y="49588"/>
                    <a:pt x="1550504" y="110750"/>
                  </a:cubicBezTo>
                  <a:lnTo>
                    <a:pt x="1550504" y="1698974"/>
                  </a:lnTo>
                </a:path>
              </a:pathLst>
            </a:custGeom>
            <a:solidFill>
              <a:srgbClr val="4E88E7"/>
            </a:solidFill>
            <a:ln>
              <a:noFill/>
            </a:ln>
          </p:spPr>
          <p:txBody>
            <a:bodyPr rtlCol="0" anchor="ctr"/>
            <a:lstStyle/>
            <a:p>
              <a:pPr algn="ctr"/>
              <a:endParaRPr sz="2000"/>
            </a:p>
          </p:txBody>
        </p:sp>
        <p:sp>
          <p:nvSpPr>
            <p:cNvPr id="39" name="Rounded Rectangle 4">
              <a:extLst>
                <a:ext uri="{FF2B5EF4-FFF2-40B4-BE49-F238E27FC236}">
                  <a16:creationId xmlns:a16="http://schemas.microsoft.com/office/drawing/2014/main" id="{A97090EA-1AC0-FDA3-2B1F-59CF05196A17}"/>
                </a:ext>
              </a:extLst>
            </p:cNvPr>
            <p:cNvSpPr/>
            <p:nvPr/>
          </p:nvSpPr>
          <p:spPr>
            <a:xfrm>
              <a:off x="5281" y="2764"/>
              <a:ext cx="2442" cy="3303"/>
            </a:xfrm>
            <a:custGeom>
              <a:avLst/>
              <a:gdLst/>
              <a:ahLst/>
              <a:cxnLst/>
              <a:rect l="0" t="0" r="0" b="0"/>
              <a:pathLst>
                <a:path w="1550504" h="2097498">
                  <a:moveTo>
                    <a:pt x="1550504" y="110750"/>
                  </a:moveTo>
                  <a:cubicBezTo>
                    <a:pt x="1550504" y="49584"/>
                    <a:pt x="1500919" y="0"/>
                    <a:pt x="1439754" y="0"/>
                  </a:cubicBezTo>
                  <a:lnTo>
                    <a:pt x="110750" y="0"/>
                  </a:lnTo>
                  <a:cubicBezTo>
                    <a:pt x="49584" y="0"/>
                    <a:pt x="0" y="49584"/>
                    <a:pt x="0" y="110750"/>
                  </a:cubicBezTo>
                  <a:moveTo>
                    <a:pt x="1550504" y="1661252"/>
                  </a:moveTo>
                  <a:lnTo>
                    <a:pt x="1550504" y="110750"/>
                  </a:lnTo>
                  <a:moveTo>
                    <a:pt x="0" y="1661252"/>
                  </a:moveTo>
                  <a:lnTo>
                    <a:pt x="0" y="110750"/>
                  </a:lnTo>
                  <a:moveTo>
                    <a:pt x="1550504" y="1661254"/>
                  </a:moveTo>
                  <a:lnTo>
                    <a:pt x="1550504" y="1698976"/>
                  </a:lnTo>
                  <a:cubicBezTo>
                    <a:pt x="1550504" y="1743280"/>
                    <a:pt x="1524101" y="1783319"/>
                    <a:pt x="1483380" y="1800772"/>
                  </a:cubicBezTo>
                  <a:lnTo>
                    <a:pt x="818878" y="2085558"/>
                  </a:lnTo>
                  <a:cubicBezTo>
                    <a:pt x="791020" y="2097498"/>
                    <a:pt x="759485" y="2097498"/>
                    <a:pt x="731625" y="2085558"/>
                  </a:cubicBezTo>
                  <a:lnTo>
                    <a:pt x="67123" y="1800772"/>
                  </a:lnTo>
                  <a:cubicBezTo>
                    <a:pt x="26402" y="1783319"/>
                    <a:pt x="0" y="1743280"/>
                    <a:pt x="0" y="1698976"/>
                  </a:cubicBezTo>
                  <a:lnTo>
                    <a:pt x="0" y="1661254"/>
                  </a:lnTo>
                </a:path>
              </a:pathLst>
            </a:custGeom>
            <a:noFill/>
            <a:ln w="6921">
              <a:solidFill>
                <a:srgbClr val="FFFFFF"/>
              </a:solidFill>
            </a:ln>
          </p:spPr>
          <p:txBody>
            <a:bodyPr rtlCol="0" anchor="ctr"/>
            <a:lstStyle/>
            <a:p>
              <a:pPr algn="ctr"/>
              <a:endParaRPr sz="2000"/>
            </a:p>
          </p:txBody>
        </p:sp>
        <p:sp>
          <p:nvSpPr>
            <p:cNvPr id="40" name="Rounded Rectangle 5">
              <a:extLst>
                <a:ext uri="{FF2B5EF4-FFF2-40B4-BE49-F238E27FC236}">
                  <a16:creationId xmlns:a16="http://schemas.microsoft.com/office/drawing/2014/main" id="{4DBB1934-E4B6-0381-D914-66011821AAFB}"/>
                </a:ext>
              </a:extLst>
            </p:cNvPr>
            <p:cNvSpPr/>
            <p:nvPr/>
          </p:nvSpPr>
          <p:spPr>
            <a:xfrm>
              <a:off x="8072" y="2764"/>
              <a:ext cx="2442" cy="3303"/>
            </a:xfrm>
            <a:custGeom>
              <a:avLst/>
              <a:gdLst/>
              <a:ahLst/>
              <a:cxnLst/>
              <a:rect l="0" t="0" r="0" b="0"/>
              <a:pathLst>
                <a:path w="1550504" h="2097500">
                  <a:moveTo>
                    <a:pt x="1550504" y="1698974"/>
                  </a:moveTo>
                  <a:cubicBezTo>
                    <a:pt x="1550504" y="1743283"/>
                    <a:pt x="1524099" y="1783319"/>
                    <a:pt x="1483380" y="1800772"/>
                  </a:cubicBezTo>
                  <a:lnTo>
                    <a:pt x="818878" y="2085557"/>
                  </a:lnTo>
                  <a:cubicBezTo>
                    <a:pt x="791024" y="2097500"/>
                    <a:pt x="759488" y="2097500"/>
                    <a:pt x="731625" y="2085557"/>
                  </a:cubicBezTo>
                  <a:lnTo>
                    <a:pt x="67123" y="1800772"/>
                  </a:lnTo>
                  <a:cubicBezTo>
                    <a:pt x="26404" y="1783319"/>
                    <a:pt x="0" y="1743283"/>
                    <a:pt x="0" y="1698974"/>
                  </a:cubicBezTo>
                  <a:lnTo>
                    <a:pt x="0" y="110750"/>
                  </a:lnTo>
                  <a:cubicBezTo>
                    <a:pt x="0" y="49588"/>
                    <a:pt x="49588" y="0"/>
                    <a:pt x="110750" y="0"/>
                  </a:cubicBezTo>
                  <a:lnTo>
                    <a:pt x="1439754" y="0"/>
                  </a:lnTo>
                  <a:cubicBezTo>
                    <a:pt x="1500915" y="0"/>
                    <a:pt x="1550504" y="49588"/>
                    <a:pt x="1550504" y="110750"/>
                  </a:cubicBezTo>
                  <a:lnTo>
                    <a:pt x="1550504" y="1698974"/>
                  </a:lnTo>
                </a:path>
              </a:pathLst>
            </a:custGeom>
            <a:solidFill>
              <a:srgbClr val="66A0FF"/>
            </a:solidFill>
            <a:ln>
              <a:noFill/>
            </a:ln>
          </p:spPr>
          <p:txBody>
            <a:bodyPr rtlCol="0" anchor="ctr"/>
            <a:lstStyle/>
            <a:p>
              <a:pPr algn="ctr"/>
              <a:endParaRPr sz="2000"/>
            </a:p>
          </p:txBody>
        </p:sp>
        <p:sp>
          <p:nvSpPr>
            <p:cNvPr id="41" name="Rounded Rectangle 6">
              <a:extLst>
                <a:ext uri="{FF2B5EF4-FFF2-40B4-BE49-F238E27FC236}">
                  <a16:creationId xmlns:a16="http://schemas.microsoft.com/office/drawing/2014/main" id="{24A805E6-63D8-D1BA-1197-3C2DD37CD0C5}"/>
                </a:ext>
              </a:extLst>
            </p:cNvPr>
            <p:cNvSpPr/>
            <p:nvPr/>
          </p:nvSpPr>
          <p:spPr>
            <a:xfrm>
              <a:off x="8072" y="2764"/>
              <a:ext cx="2442" cy="3303"/>
            </a:xfrm>
            <a:custGeom>
              <a:avLst/>
              <a:gdLst/>
              <a:ahLst/>
              <a:cxnLst/>
              <a:rect l="0" t="0" r="0" b="0"/>
              <a:pathLst>
                <a:path w="1550504" h="2097498">
                  <a:moveTo>
                    <a:pt x="1550504" y="110750"/>
                  </a:moveTo>
                  <a:cubicBezTo>
                    <a:pt x="1550504" y="49584"/>
                    <a:pt x="1500919" y="0"/>
                    <a:pt x="1439754" y="0"/>
                  </a:cubicBezTo>
                  <a:lnTo>
                    <a:pt x="110750" y="0"/>
                  </a:lnTo>
                  <a:cubicBezTo>
                    <a:pt x="49584" y="0"/>
                    <a:pt x="0" y="49584"/>
                    <a:pt x="0" y="110750"/>
                  </a:cubicBezTo>
                  <a:moveTo>
                    <a:pt x="1550504" y="1661252"/>
                  </a:moveTo>
                  <a:lnTo>
                    <a:pt x="1550504" y="110750"/>
                  </a:lnTo>
                  <a:moveTo>
                    <a:pt x="0" y="1661252"/>
                  </a:moveTo>
                  <a:lnTo>
                    <a:pt x="0" y="110750"/>
                  </a:lnTo>
                  <a:moveTo>
                    <a:pt x="1550504" y="1661254"/>
                  </a:moveTo>
                  <a:lnTo>
                    <a:pt x="1550504" y="1698976"/>
                  </a:lnTo>
                  <a:cubicBezTo>
                    <a:pt x="1550504" y="1743280"/>
                    <a:pt x="1524101" y="1783319"/>
                    <a:pt x="1483380" y="1800772"/>
                  </a:cubicBezTo>
                  <a:lnTo>
                    <a:pt x="818878" y="2085558"/>
                  </a:lnTo>
                  <a:cubicBezTo>
                    <a:pt x="791020" y="2097498"/>
                    <a:pt x="759485" y="2097498"/>
                    <a:pt x="731625" y="2085558"/>
                  </a:cubicBezTo>
                  <a:lnTo>
                    <a:pt x="67123" y="1800772"/>
                  </a:lnTo>
                  <a:cubicBezTo>
                    <a:pt x="26402" y="1783319"/>
                    <a:pt x="0" y="1743280"/>
                    <a:pt x="0" y="1698976"/>
                  </a:cubicBezTo>
                  <a:lnTo>
                    <a:pt x="0" y="1661254"/>
                  </a:lnTo>
                </a:path>
              </a:pathLst>
            </a:custGeom>
            <a:noFill/>
            <a:ln w="6921">
              <a:solidFill>
                <a:srgbClr val="FFFFFF"/>
              </a:solidFill>
            </a:ln>
          </p:spPr>
          <p:txBody>
            <a:bodyPr rtlCol="0" anchor="ctr"/>
            <a:lstStyle/>
            <a:p>
              <a:pPr algn="ctr"/>
              <a:endParaRPr sz="2000"/>
            </a:p>
          </p:txBody>
        </p:sp>
        <p:sp>
          <p:nvSpPr>
            <p:cNvPr id="42" name="Rounded Rectangle 7">
              <a:extLst>
                <a:ext uri="{FF2B5EF4-FFF2-40B4-BE49-F238E27FC236}">
                  <a16:creationId xmlns:a16="http://schemas.microsoft.com/office/drawing/2014/main" id="{5A1256B5-2EF5-E75E-3A0A-1508D1D295C8}"/>
                </a:ext>
              </a:extLst>
            </p:cNvPr>
            <p:cNvSpPr/>
            <p:nvPr/>
          </p:nvSpPr>
          <p:spPr>
            <a:xfrm>
              <a:off x="3886" y="5855"/>
              <a:ext cx="2442" cy="3304"/>
            </a:xfrm>
            <a:custGeom>
              <a:avLst/>
              <a:gdLst/>
              <a:ahLst/>
              <a:cxnLst/>
              <a:rect l="0" t="0" r="0" b="0"/>
              <a:pathLst>
                <a:path w="1550504" h="2098007">
                  <a:moveTo>
                    <a:pt x="0" y="398516"/>
                  </a:moveTo>
                  <a:cubicBezTo>
                    <a:pt x="0" y="354216"/>
                    <a:pt x="26404" y="314170"/>
                    <a:pt x="67123" y="296718"/>
                  </a:cubicBezTo>
                  <a:lnTo>
                    <a:pt x="731625" y="11933"/>
                  </a:lnTo>
                  <a:cubicBezTo>
                    <a:pt x="759479" y="0"/>
                    <a:pt x="791024" y="0"/>
                    <a:pt x="818878" y="11933"/>
                  </a:cubicBezTo>
                  <a:lnTo>
                    <a:pt x="1483380" y="296718"/>
                  </a:lnTo>
                  <a:cubicBezTo>
                    <a:pt x="1524099" y="314170"/>
                    <a:pt x="1550504" y="354216"/>
                    <a:pt x="1550504" y="398516"/>
                  </a:cubicBezTo>
                  <a:lnTo>
                    <a:pt x="1550504" y="1987257"/>
                  </a:lnTo>
                  <a:cubicBezTo>
                    <a:pt x="1550504" y="2048419"/>
                    <a:pt x="1500915" y="2098007"/>
                    <a:pt x="1439754" y="2098007"/>
                  </a:cubicBezTo>
                  <a:lnTo>
                    <a:pt x="110750" y="2098007"/>
                  </a:lnTo>
                  <a:cubicBezTo>
                    <a:pt x="49588" y="2098007"/>
                    <a:pt x="0" y="2048419"/>
                    <a:pt x="0" y="1987257"/>
                  </a:cubicBezTo>
                  <a:lnTo>
                    <a:pt x="0" y="398516"/>
                  </a:lnTo>
                </a:path>
              </a:pathLst>
            </a:custGeom>
            <a:solidFill>
              <a:srgbClr val="4F82D5"/>
            </a:solidFill>
            <a:ln>
              <a:noFill/>
            </a:ln>
          </p:spPr>
          <p:txBody>
            <a:bodyPr rtlCol="0" anchor="ctr"/>
            <a:lstStyle/>
            <a:p>
              <a:pPr algn="ctr"/>
              <a:endParaRPr sz="2000"/>
            </a:p>
          </p:txBody>
        </p:sp>
        <p:sp>
          <p:nvSpPr>
            <p:cNvPr id="43" name="Rounded Rectangle 8">
              <a:extLst>
                <a:ext uri="{FF2B5EF4-FFF2-40B4-BE49-F238E27FC236}">
                  <a16:creationId xmlns:a16="http://schemas.microsoft.com/office/drawing/2014/main" id="{4466A72F-1AB4-DAB3-B43B-1C0DBAD74AF0}"/>
                </a:ext>
              </a:extLst>
            </p:cNvPr>
            <p:cNvSpPr/>
            <p:nvPr/>
          </p:nvSpPr>
          <p:spPr>
            <a:xfrm>
              <a:off x="3886" y="5855"/>
              <a:ext cx="2442" cy="3304"/>
            </a:xfrm>
            <a:custGeom>
              <a:avLst/>
              <a:gdLst/>
              <a:ahLst/>
              <a:cxnLst/>
              <a:rect l="0" t="0" r="0" b="0"/>
              <a:pathLst>
                <a:path w="1550504" h="2098011">
                  <a:moveTo>
                    <a:pt x="0" y="1987260"/>
                  </a:moveTo>
                  <a:cubicBezTo>
                    <a:pt x="0" y="2048426"/>
                    <a:pt x="49584" y="2098011"/>
                    <a:pt x="110750" y="2098011"/>
                  </a:cubicBezTo>
                  <a:lnTo>
                    <a:pt x="1439754" y="2098011"/>
                  </a:lnTo>
                  <a:cubicBezTo>
                    <a:pt x="1500919" y="2098011"/>
                    <a:pt x="1550504" y="2048426"/>
                    <a:pt x="1550504" y="1987260"/>
                  </a:cubicBezTo>
                  <a:moveTo>
                    <a:pt x="1550504" y="1987258"/>
                  </a:moveTo>
                  <a:lnTo>
                    <a:pt x="1550504" y="436756"/>
                  </a:lnTo>
                  <a:moveTo>
                    <a:pt x="0" y="1987258"/>
                  </a:moveTo>
                  <a:lnTo>
                    <a:pt x="0" y="436756"/>
                  </a:lnTo>
                  <a:moveTo>
                    <a:pt x="0" y="436243"/>
                  </a:moveTo>
                  <a:lnTo>
                    <a:pt x="0" y="398521"/>
                  </a:lnTo>
                  <a:cubicBezTo>
                    <a:pt x="0" y="354218"/>
                    <a:pt x="26402" y="314177"/>
                    <a:pt x="67123" y="296725"/>
                  </a:cubicBezTo>
                  <a:lnTo>
                    <a:pt x="731625" y="11939"/>
                  </a:lnTo>
                  <a:cubicBezTo>
                    <a:pt x="759484" y="0"/>
                    <a:pt x="791020" y="0"/>
                    <a:pt x="818878" y="11939"/>
                  </a:cubicBezTo>
                  <a:lnTo>
                    <a:pt x="1483380" y="296725"/>
                  </a:lnTo>
                  <a:cubicBezTo>
                    <a:pt x="1524101" y="314177"/>
                    <a:pt x="1550504" y="354218"/>
                    <a:pt x="1550504" y="398521"/>
                  </a:cubicBezTo>
                  <a:lnTo>
                    <a:pt x="1550504" y="436243"/>
                  </a:lnTo>
                </a:path>
              </a:pathLst>
            </a:custGeom>
            <a:noFill/>
            <a:ln w="6921">
              <a:solidFill>
                <a:srgbClr val="FFFFFF"/>
              </a:solidFill>
            </a:ln>
          </p:spPr>
          <p:txBody>
            <a:bodyPr rtlCol="0" anchor="ctr"/>
            <a:lstStyle/>
            <a:p>
              <a:pPr algn="ctr"/>
              <a:endParaRPr sz="2000"/>
            </a:p>
          </p:txBody>
        </p:sp>
        <p:sp>
          <p:nvSpPr>
            <p:cNvPr id="44" name="Rounded Rectangle 9">
              <a:extLst>
                <a:ext uri="{FF2B5EF4-FFF2-40B4-BE49-F238E27FC236}">
                  <a16:creationId xmlns:a16="http://schemas.microsoft.com/office/drawing/2014/main" id="{3EA95834-A930-8B7B-2B22-05CCB74BAFE3}"/>
                </a:ext>
              </a:extLst>
            </p:cNvPr>
            <p:cNvSpPr/>
            <p:nvPr/>
          </p:nvSpPr>
          <p:spPr>
            <a:xfrm>
              <a:off x="6677" y="5855"/>
              <a:ext cx="2442" cy="3304"/>
            </a:xfrm>
            <a:custGeom>
              <a:avLst/>
              <a:gdLst/>
              <a:ahLst/>
              <a:cxnLst/>
              <a:rect l="0" t="0" r="0" b="0"/>
              <a:pathLst>
                <a:path w="1550504" h="2098007">
                  <a:moveTo>
                    <a:pt x="0" y="398516"/>
                  </a:moveTo>
                  <a:cubicBezTo>
                    <a:pt x="0" y="354216"/>
                    <a:pt x="26404" y="314170"/>
                    <a:pt x="67123" y="296718"/>
                  </a:cubicBezTo>
                  <a:lnTo>
                    <a:pt x="731625" y="11933"/>
                  </a:lnTo>
                  <a:cubicBezTo>
                    <a:pt x="759479" y="0"/>
                    <a:pt x="791024" y="0"/>
                    <a:pt x="818878" y="11933"/>
                  </a:cubicBezTo>
                  <a:lnTo>
                    <a:pt x="1483380" y="296718"/>
                  </a:lnTo>
                  <a:cubicBezTo>
                    <a:pt x="1524099" y="314170"/>
                    <a:pt x="1550504" y="354216"/>
                    <a:pt x="1550504" y="398516"/>
                  </a:cubicBezTo>
                  <a:lnTo>
                    <a:pt x="1550504" y="1987257"/>
                  </a:lnTo>
                  <a:cubicBezTo>
                    <a:pt x="1550504" y="2048428"/>
                    <a:pt x="1500915" y="2098007"/>
                    <a:pt x="1439754" y="2098007"/>
                  </a:cubicBezTo>
                  <a:lnTo>
                    <a:pt x="110750" y="2098007"/>
                  </a:lnTo>
                  <a:cubicBezTo>
                    <a:pt x="49588" y="2098007"/>
                    <a:pt x="0" y="2048419"/>
                    <a:pt x="0" y="1987257"/>
                  </a:cubicBezTo>
                  <a:lnTo>
                    <a:pt x="0" y="398516"/>
                  </a:lnTo>
                </a:path>
              </a:pathLst>
            </a:custGeom>
            <a:solidFill>
              <a:srgbClr val="4E8FF7"/>
            </a:solidFill>
            <a:ln>
              <a:noFill/>
            </a:ln>
          </p:spPr>
          <p:txBody>
            <a:bodyPr rtlCol="0" anchor="ctr"/>
            <a:lstStyle/>
            <a:p>
              <a:pPr algn="ctr"/>
              <a:endParaRPr sz="2000"/>
            </a:p>
          </p:txBody>
        </p:sp>
        <p:sp>
          <p:nvSpPr>
            <p:cNvPr id="45" name="Rounded Rectangle 10">
              <a:extLst>
                <a:ext uri="{FF2B5EF4-FFF2-40B4-BE49-F238E27FC236}">
                  <a16:creationId xmlns:a16="http://schemas.microsoft.com/office/drawing/2014/main" id="{A37CD925-A590-6386-158C-43ED4AD865EA}"/>
                </a:ext>
              </a:extLst>
            </p:cNvPr>
            <p:cNvSpPr/>
            <p:nvPr/>
          </p:nvSpPr>
          <p:spPr>
            <a:xfrm>
              <a:off x="6677" y="5855"/>
              <a:ext cx="2442" cy="3304"/>
            </a:xfrm>
            <a:custGeom>
              <a:avLst/>
              <a:gdLst/>
              <a:ahLst/>
              <a:cxnLst/>
              <a:rect l="0" t="0" r="0" b="0"/>
              <a:pathLst>
                <a:path w="1550504" h="2098011">
                  <a:moveTo>
                    <a:pt x="0" y="1987261"/>
                  </a:moveTo>
                  <a:cubicBezTo>
                    <a:pt x="0" y="2048426"/>
                    <a:pt x="49584" y="2098011"/>
                    <a:pt x="110750" y="2098011"/>
                  </a:cubicBezTo>
                  <a:lnTo>
                    <a:pt x="1439754" y="2098011"/>
                  </a:lnTo>
                  <a:cubicBezTo>
                    <a:pt x="1500919" y="2098011"/>
                    <a:pt x="1550504" y="2048426"/>
                    <a:pt x="1550504" y="1987261"/>
                  </a:cubicBezTo>
                  <a:moveTo>
                    <a:pt x="1550504" y="1987258"/>
                  </a:moveTo>
                  <a:lnTo>
                    <a:pt x="1550504" y="436756"/>
                  </a:lnTo>
                  <a:moveTo>
                    <a:pt x="0" y="1987258"/>
                  </a:moveTo>
                  <a:lnTo>
                    <a:pt x="0" y="436756"/>
                  </a:lnTo>
                  <a:moveTo>
                    <a:pt x="0" y="436243"/>
                  </a:moveTo>
                  <a:lnTo>
                    <a:pt x="0" y="398521"/>
                  </a:lnTo>
                  <a:cubicBezTo>
                    <a:pt x="0" y="354218"/>
                    <a:pt x="26402" y="314177"/>
                    <a:pt x="67123" y="296725"/>
                  </a:cubicBezTo>
                  <a:lnTo>
                    <a:pt x="731625" y="11939"/>
                  </a:lnTo>
                  <a:cubicBezTo>
                    <a:pt x="759484" y="0"/>
                    <a:pt x="791020" y="0"/>
                    <a:pt x="818878" y="11939"/>
                  </a:cubicBezTo>
                  <a:lnTo>
                    <a:pt x="1483380" y="296725"/>
                  </a:lnTo>
                  <a:cubicBezTo>
                    <a:pt x="1524101" y="314177"/>
                    <a:pt x="1550504" y="354218"/>
                    <a:pt x="1550504" y="398521"/>
                  </a:cubicBezTo>
                  <a:lnTo>
                    <a:pt x="1550504" y="436243"/>
                  </a:lnTo>
                </a:path>
              </a:pathLst>
            </a:custGeom>
            <a:noFill/>
            <a:ln w="6921">
              <a:solidFill>
                <a:srgbClr val="FFFFFF"/>
              </a:solidFill>
            </a:ln>
          </p:spPr>
          <p:txBody>
            <a:bodyPr rtlCol="0" anchor="ctr"/>
            <a:lstStyle/>
            <a:p>
              <a:pPr algn="ctr"/>
              <a:endParaRPr sz="2000"/>
            </a:p>
          </p:txBody>
        </p:sp>
        <p:sp>
          <p:nvSpPr>
            <p:cNvPr id="46" name="Rounded Rectangle 11">
              <a:extLst>
                <a:ext uri="{FF2B5EF4-FFF2-40B4-BE49-F238E27FC236}">
                  <a16:creationId xmlns:a16="http://schemas.microsoft.com/office/drawing/2014/main" id="{119A56C1-661D-57DF-BEBC-3AC6FE2CA942}"/>
                </a:ext>
              </a:extLst>
            </p:cNvPr>
            <p:cNvSpPr/>
            <p:nvPr/>
          </p:nvSpPr>
          <p:spPr>
            <a:xfrm>
              <a:off x="9467" y="5855"/>
              <a:ext cx="2442" cy="3304"/>
            </a:xfrm>
            <a:custGeom>
              <a:avLst/>
              <a:gdLst/>
              <a:ahLst/>
              <a:cxnLst/>
              <a:rect l="0" t="0" r="0" b="0"/>
              <a:pathLst>
                <a:path w="1550504" h="2098007">
                  <a:moveTo>
                    <a:pt x="0" y="398516"/>
                  </a:moveTo>
                  <a:cubicBezTo>
                    <a:pt x="0" y="354216"/>
                    <a:pt x="26404" y="314170"/>
                    <a:pt x="67123" y="296718"/>
                  </a:cubicBezTo>
                  <a:lnTo>
                    <a:pt x="731625" y="11933"/>
                  </a:lnTo>
                  <a:cubicBezTo>
                    <a:pt x="759479" y="0"/>
                    <a:pt x="791024" y="0"/>
                    <a:pt x="818878" y="11933"/>
                  </a:cubicBezTo>
                  <a:lnTo>
                    <a:pt x="1483380" y="296718"/>
                  </a:lnTo>
                  <a:cubicBezTo>
                    <a:pt x="1524099" y="314170"/>
                    <a:pt x="1550504" y="354216"/>
                    <a:pt x="1550504" y="398516"/>
                  </a:cubicBezTo>
                  <a:lnTo>
                    <a:pt x="1550504" y="1987257"/>
                  </a:lnTo>
                  <a:cubicBezTo>
                    <a:pt x="1550504" y="2048428"/>
                    <a:pt x="1500915" y="2098007"/>
                    <a:pt x="1439754" y="2098007"/>
                  </a:cubicBezTo>
                  <a:lnTo>
                    <a:pt x="110750" y="2098007"/>
                  </a:lnTo>
                  <a:cubicBezTo>
                    <a:pt x="49588" y="2098007"/>
                    <a:pt x="0" y="2048419"/>
                    <a:pt x="0" y="1987257"/>
                  </a:cubicBezTo>
                  <a:lnTo>
                    <a:pt x="0" y="398516"/>
                  </a:lnTo>
                </a:path>
              </a:pathLst>
            </a:custGeom>
            <a:solidFill>
              <a:srgbClr val="95BDFF"/>
            </a:solidFill>
            <a:ln>
              <a:noFill/>
            </a:ln>
          </p:spPr>
          <p:txBody>
            <a:bodyPr rtlCol="0" anchor="ctr"/>
            <a:lstStyle/>
            <a:p>
              <a:pPr algn="ctr"/>
              <a:endParaRPr sz="2000"/>
            </a:p>
          </p:txBody>
        </p:sp>
        <p:sp>
          <p:nvSpPr>
            <p:cNvPr id="47" name="Rounded Rectangle 12">
              <a:extLst>
                <a:ext uri="{FF2B5EF4-FFF2-40B4-BE49-F238E27FC236}">
                  <a16:creationId xmlns:a16="http://schemas.microsoft.com/office/drawing/2014/main" id="{165DDE06-0F0B-F30D-3D14-28E1AA4A9356}"/>
                </a:ext>
              </a:extLst>
            </p:cNvPr>
            <p:cNvSpPr/>
            <p:nvPr/>
          </p:nvSpPr>
          <p:spPr>
            <a:xfrm>
              <a:off x="9467" y="5855"/>
              <a:ext cx="2442" cy="3304"/>
            </a:xfrm>
            <a:custGeom>
              <a:avLst/>
              <a:gdLst/>
              <a:ahLst/>
              <a:cxnLst/>
              <a:rect l="0" t="0" r="0" b="0"/>
              <a:pathLst>
                <a:path w="1550504" h="2098011">
                  <a:moveTo>
                    <a:pt x="0" y="1987261"/>
                  </a:moveTo>
                  <a:cubicBezTo>
                    <a:pt x="0" y="2048426"/>
                    <a:pt x="49584" y="2098011"/>
                    <a:pt x="110750" y="2098011"/>
                  </a:cubicBezTo>
                  <a:lnTo>
                    <a:pt x="1439754" y="2098011"/>
                  </a:lnTo>
                  <a:cubicBezTo>
                    <a:pt x="1500919" y="2098011"/>
                    <a:pt x="1550504" y="2048426"/>
                    <a:pt x="1550504" y="1987261"/>
                  </a:cubicBezTo>
                  <a:moveTo>
                    <a:pt x="1550504" y="1987258"/>
                  </a:moveTo>
                  <a:lnTo>
                    <a:pt x="1550504" y="436756"/>
                  </a:lnTo>
                  <a:moveTo>
                    <a:pt x="0" y="1987258"/>
                  </a:moveTo>
                  <a:lnTo>
                    <a:pt x="0" y="436756"/>
                  </a:lnTo>
                  <a:moveTo>
                    <a:pt x="0" y="436243"/>
                  </a:moveTo>
                  <a:lnTo>
                    <a:pt x="0" y="398521"/>
                  </a:lnTo>
                  <a:cubicBezTo>
                    <a:pt x="0" y="354218"/>
                    <a:pt x="26402" y="314177"/>
                    <a:pt x="67123" y="296725"/>
                  </a:cubicBezTo>
                  <a:lnTo>
                    <a:pt x="731625" y="11939"/>
                  </a:lnTo>
                  <a:cubicBezTo>
                    <a:pt x="759484" y="0"/>
                    <a:pt x="791020" y="0"/>
                    <a:pt x="818878" y="11939"/>
                  </a:cubicBezTo>
                  <a:lnTo>
                    <a:pt x="1483380" y="296725"/>
                  </a:lnTo>
                  <a:cubicBezTo>
                    <a:pt x="1524101" y="314177"/>
                    <a:pt x="1550504" y="354218"/>
                    <a:pt x="1550504" y="398521"/>
                  </a:cubicBezTo>
                  <a:lnTo>
                    <a:pt x="1550504" y="436243"/>
                  </a:lnTo>
                </a:path>
              </a:pathLst>
            </a:custGeom>
            <a:noFill/>
            <a:ln w="6921">
              <a:solidFill>
                <a:srgbClr val="FFFFFF"/>
              </a:solidFill>
            </a:ln>
          </p:spPr>
          <p:txBody>
            <a:bodyPr rtlCol="0" anchor="ctr"/>
            <a:lstStyle/>
            <a:p>
              <a:pPr algn="ctr"/>
              <a:endParaRPr sz="2000"/>
            </a:p>
          </p:txBody>
        </p:sp>
        <p:sp>
          <p:nvSpPr>
            <p:cNvPr id="48" name="Rounded Rectangle 13">
              <a:extLst>
                <a:ext uri="{FF2B5EF4-FFF2-40B4-BE49-F238E27FC236}">
                  <a16:creationId xmlns:a16="http://schemas.microsoft.com/office/drawing/2014/main" id="{B0740FD8-3608-F0FC-8866-E1AC850198DD}"/>
                </a:ext>
              </a:extLst>
            </p:cNvPr>
            <p:cNvSpPr/>
            <p:nvPr/>
          </p:nvSpPr>
          <p:spPr>
            <a:xfrm>
              <a:off x="10252" y="6368"/>
              <a:ext cx="874" cy="874"/>
            </a:xfrm>
            <a:custGeom>
              <a:avLst/>
              <a:gdLst/>
              <a:ahLst/>
              <a:cxnLst/>
              <a:rect l="0" t="0" r="0" b="0"/>
              <a:pathLst>
                <a:path w="555255" h="555200">
                  <a:moveTo>
                    <a:pt x="117884" y="46145"/>
                  </a:moveTo>
                  <a:lnTo>
                    <a:pt x="46145" y="46145"/>
                  </a:lnTo>
                  <a:lnTo>
                    <a:pt x="46145" y="115364"/>
                  </a:lnTo>
                  <a:cubicBezTo>
                    <a:pt x="46145" y="128110"/>
                    <a:pt x="35818" y="138437"/>
                    <a:pt x="23072" y="138437"/>
                  </a:cubicBezTo>
                  <a:cubicBezTo>
                    <a:pt x="10327" y="138437"/>
                    <a:pt x="0" y="128110"/>
                    <a:pt x="0" y="115364"/>
                  </a:cubicBezTo>
                  <a:lnTo>
                    <a:pt x="0" y="45038"/>
                  </a:lnTo>
                  <a:cubicBezTo>
                    <a:pt x="0" y="33040"/>
                    <a:pt x="4245" y="21291"/>
                    <a:pt x="13170" y="12579"/>
                  </a:cubicBezTo>
                  <a:cubicBezTo>
                    <a:pt x="22076" y="3922"/>
                    <a:pt x="33806" y="0"/>
                    <a:pt x="45638" y="0"/>
                  </a:cubicBezTo>
                  <a:lnTo>
                    <a:pt x="117856" y="0"/>
                  </a:lnTo>
                  <a:cubicBezTo>
                    <a:pt x="130602" y="0"/>
                    <a:pt x="140929" y="10327"/>
                    <a:pt x="140929" y="23072"/>
                  </a:cubicBezTo>
                  <a:cubicBezTo>
                    <a:pt x="140929" y="35818"/>
                    <a:pt x="130602" y="46145"/>
                    <a:pt x="117856" y="46145"/>
                  </a:cubicBezTo>
                  <a:moveTo>
                    <a:pt x="114211" y="167279"/>
                  </a:moveTo>
                  <a:cubicBezTo>
                    <a:pt x="114211" y="154939"/>
                    <a:pt x="116306" y="143098"/>
                    <a:pt x="120191" y="132097"/>
                  </a:cubicBezTo>
                  <a:cubicBezTo>
                    <a:pt x="155281" y="165617"/>
                    <a:pt x="204472" y="185737"/>
                    <a:pt x="256045" y="185737"/>
                  </a:cubicBezTo>
                  <a:cubicBezTo>
                    <a:pt x="281398" y="185737"/>
                    <a:pt x="304904" y="181307"/>
                    <a:pt x="326371" y="172281"/>
                  </a:cubicBezTo>
                  <a:cubicBezTo>
                    <a:pt x="323677" y="229889"/>
                    <a:pt x="275491" y="274808"/>
                    <a:pt x="217845" y="273442"/>
                  </a:cubicBezTo>
                  <a:cubicBezTo>
                    <a:pt x="160191" y="272085"/>
                    <a:pt x="114174" y="224943"/>
                    <a:pt x="114211" y="167279"/>
                  </a:cubicBezTo>
                  <a:moveTo>
                    <a:pt x="256045" y="156896"/>
                  </a:moveTo>
                  <a:cubicBezTo>
                    <a:pt x="208745" y="156896"/>
                    <a:pt x="164030" y="137099"/>
                    <a:pt x="134210" y="105286"/>
                  </a:cubicBezTo>
                  <a:cubicBezTo>
                    <a:pt x="158409" y="71710"/>
                    <a:pt x="199904" y="55255"/>
                    <a:pt x="240531" y="63118"/>
                  </a:cubicBezTo>
                  <a:cubicBezTo>
                    <a:pt x="281158" y="70981"/>
                    <a:pt x="313515" y="101724"/>
                    <a:pt x="323437" y="141898"/>
                  </a:cubicBezTo>
                  <a:cubicBezTo>
                    <a:pt x="323289" y="141963"/>
                    <a:pt x="323141" y="142037"/>
                    <a:pt x="323003" y="142111"/>
                  </a:cubicBezTo>
                  <a:cubicBezTo>
                    <a:pt x="303474" y="151866"/>
                    <a:pt x="281259" y="156868"/>
                    <a:pt x="256045" y="156868"/>
                  </a:cubicBezTo>
                  <a:moveTo>
                    <a:pt x="320511" y="23072"/>
                  </a:moveTo>
                  <a:cubicBezTo>
                    <a:pt x="320511" y="10327"/>
                    <a:pt x="330838" y="0"/>
                    <a:pt x="343584" y="0"/>
                  </a:cubicBezTo>
                  <a:lnTo>
                    <a:pt x="415793" y="0"/>
                  </a:lnTo>
                  <a:cubicBezTo>
                    <a:pt x="427662" y="0"/>
                    <a:pt x="439374" y="3922"/>
                    <a:pt x="448261" y="12579"/>
                  </a:cubicBezTo>
                  <a:cubicBezTo>
                    <a:pt x="457232" y="21291"/>
                    <a:pt x="461459" y="33022"/>
                    <a:pt x="461459" y="45038"/>
                  </a:cubicBezTo>
                  <a:lnTo>
                    <a:pt x="461459" y="115364"/>
                  </a:lnTo>
                  <a:cubicBezTo>
                    <a:pt x="461459" y="128110"/>
                    <a:pt x="451132" y="138437"/>
                    <a:pt x="438386" y="138437"/>
                  </a:cubicBezTo>
                  <a:cubicBezTo>
                    <a:pt x="425641" y="138437"/>
                    <a:pt x="415313" y="128110"/>
                    <a:pt x="415313" y="115364"/>
                  </a:cubicBezTo>
                  <a:lnTo>
                    <a:pt x="415313" y="46145"/>
                  </a:lnTo>
                  <a:lnTo>
                    <a:pt x="343584" y="46145"/>
                  </a:lnTo>
                  <a:cubicBezTo>
                    <a:pt x="330838" y="46145"/>
                    <a:pt x="320511" y="35818"/>
                    <a:pt x="320511" y="23072"/>
                  </a:cubicBezTo>
                  <a:moveTo>
                    <a:pt x="46145" y="346094"/>
                  </a:moveTo>
                  <a:cubicBezTo>
                    <a:pt x="46145" y="333349"/>
                    <a:pt x="35818" y="323021"/>
                    <a:pt x="23072" y="323021"/>
                  </a:cubicBezTo>
                  <a:cubicBezTo>
                    <a:pt x="10327" y="323021"/>
                    <a:pt x="0" y="333349"/>
                    <a:pt x="0" y="346094"/>
                  </a:cubicBezTo>
                  <a:lnTo>
                    <a:pt x="0" y="416421"/>
                  </a:lnTo>
                  <a:cubicBezTo>
                    <a:pt x="0" y="428419"/>
                    <a:pt x="4245" y="440158"/>
                    <a:pt x="13170" y="448889"/>
                  </a:cubicBezTo>
                  <a:cubicBezTo>
                    <a:pt x="22076" y="457537"/>
                    <a:pt x="33806" y="461459"/>
                    <a:pt x="45638" y="461459"/>
                  </a:cubicBezTo>
                  <a:lnTo>
                    <a:pt x="117856" y="461459"/>
                  </a:lnTo>
                  <a:cubicBezTo>
                    <a:pt x="130602" y="461459"/>
                    <a:pt x="140929" y="451132"/>
                    <a:pt x="140929" y="438386"/>
                  </a:cubicBezTo>
                  <a:cubicBezTo>
                    <a:pt x="140929" y="425641"/>
                    <a:pt x="130602" y="415313"/>
                    <a:pt x="117856" y="415313"/>
                  </a:cubicBezTo>
                  <a:lnTo>
                    <a:pt x="46145" y="415313"/>
                  </a:lnTo>
                  <a:lnTo>
                    <a:pt x="46145" y="346094"/>
                  </a:lnTo>
                  <a:moveTo>
                    <a:pt x="220346" y="291873"/>
                  </a:moveTo>
                  <a:cubicBezTo>
                    <a:pt x="166263" y="291873"/>
                    <a:pt x="119564" y="314023"/>
                    <a:pt x="85277" y="348337"/>
                  </a:cubicBezTo>
                  <a:cubicBezTo>
                    <a:pt x="81982" y="351632"/>
                    <a:pt x="81004" y="356597"/>
                    <a:pt x="82795" y="360898"/>
                  </a:cubicBezTo>
                  <a:cubicBezTo>
                    <a:pt x="84576" y="365208"/>
                    <a:pt x="88784" y="368014"/>
                    <a:pt x="93445" y="368014"/>
                  </a:cubicBezTo>
                  <a:lnTo>
                    <a:pt x="250064" y="368014"/>
                  </a:lnTo>
                  <a:cubicBezTo>
                    <a:pt x="254199" y="343612"/>
                    <a:pt x="264573" y="320686"/>
                    <a:pt x="280170" y="301471"/>
                  </a:cubicBezTo>
                  <a:cubicBezTo>
                    <a:pt x="260881" y="295075"/>
                    <a:pt x="240678" y="291827"/>
                    <a:pt x="220346" y="291873"/>
                  </a:cubicBezTo>
                  <a:moveTo>
                    <a:pt x="392240" y="323021"/>
                  </a:moveTo>
                  <a:cubicBezTo>
                    <a:pt x="354013" y="323021"/>
                    <a:pt x="323021" y="354013"/>
                    <a:pt x="323021" y="392240"/>
                  </a:cubicBezTo>
                  <a:cubicBezTo>
                    <a:pt x="323021" y="430467"/>
                    <a:pt x="354013" y="461459"/>
                    <a:pt x="392240" y="461459"/>
                  </a:cubicBezTo>
                  <a:cubicBezTo>
                    <a:pt x="430467" y="461459"/>
                    <a:pt x="461459" y="430467"/>
                    <a:pt x="461459" y="392240"/>
                  </a:cubicBezTo>
                  <a:cubicBezTo>
                    <a:pt x="461459" y="354013"/>
                    <a:pt x="430467" y="323021"/>
                    <a:pt x="392240" y="323021"/>
                  </a:cubicBezTo>
                  <a:moveTo>
                    <a:pt x="276875" y="392240"/>
                  </a:moveTo>
                  <a:cubicBezTo>
                    <a:pt x="276894" y="343067"/>
                    <a:pt x="308088" y="299311"/>
                    <a:pt x="354576" y="283253"/>
                  </a:cubicBezTo>
                  <a:cubicBezTo>
                    <a:pt x="401054" y="267194"/>
                    <a:pt x="452599" y="282367"/>
                    <a:pt x="482972" y="321046"/>
                  </a:cubicBezTo>
                  <a:cubicBezTo>
                    <a:pt x="513346" y="359717"/>
                    <a:pt x="515856" y="413393"/>
                    <a:pt x="489239" y="454740"/>
                  </a:cubicBezTo>
                  <a:lnTo>
                    <a:pt x="547244" y="514619"/>
                  </a:lnTo>
                  <a:cubicBezTo>
                    <a:pt x="553059" y="520526"/>
                    <a:pt x="555255" y="529091"/>
                    <a:pt x="553013" y="537065"/>
                  </a:cubicBezTo>
                  <a:cubicBezTo>
                    <a:pt x="550761" y="545039"/>
                    <a:pt x="544411" y="551195"/>
                    <a:pt x="536372" y="553197"/>
                  </a:cubicBezTo>
                  <a:cubicBezTo>
                    <a:pt x="528325" y="555200"/>
                    <a:pt x="519834" y="552727"/>
                    <a:pt x="514112" y="546737"/>
                  </a:cubicBezTo>
                  <a:lnTo>
                    <a:pt x="456965" y="487762"/>
                  </a:lnTo>
                  <a:cubicBezTo>
                    <a:pt x="421607" y="511721"/>
                    <a:pt x="375914" y="514186"/>
                    <a:pt x="338185" y="494177"/>
                  </a:cubicBezTo>
                  <a:cubicBezTo>
                    <a:pt x="300456" y="474168"/>
                    <a:pt x="276866" y="434944"/>
                    <a:pt x="276875" y="392240"/>
                  </a:cubicBezTo>
                </a:path>
              </a:pathLst>
            </a:custGeom>
            <a:solidFill>
              <a:srgbClr val="FFFFFF"/>
            </a:solidFill>
            <a:ln>
              <a:noFill/>
            </a:ln>
          </p:spPr>
          <p:txBody>
            <a:bodyPr rtlCol="0" anchor="ctr"/>
            <a:lstStyle/>
            <a:p>
              <a:pPr algn="ctr"/>
              <a:endParaRPr sz="2000"/>
            </a:p>
          </p:txBody>
        </p:sp>
        <p:sp>
          <p:nvSpPr>
            <p:cNvPr id="49" name="Rounded Rectangle 14">
              <a:extLst>
                <a:ext uri="{FF2B5EF4-FFF2-40B4-BE49-F238E27FC236}">
                  <a16:creationId xmlns:a16="http://schemas.microsoft.com/office/drawing/2014/main" id="{3924789E-8A59-69A9-E18F-84B157B30159}"/>
                </a:ext>
              </a:extLst>
            </p:cNvPr>
            <p:cNvSpPr/>
            <p:nvPr/>
          </p:nvSpPr>
          <p:spPr>
            <a:xfrm>
              <a:off x="7461" y="6368"/>
              <a:ext cx="872" cy="872"/>
            </a:xfrm>
            <a:custGeom>
              <a:avLst/>
              <a:gdLst/>
              <a:ahLst/>
              <a:cxnLst/>
              <a:rect l="0" t="0" r="0" b="0"/>
              <a:pathLst>
                <a:path w="553936" h="553770">
                  <a:moveTo>
                    <a:pt x="51388" y="200522"/>
                  </a:moveTo>
                  <a:cubicBezTo>
                    <a:pt x="51388" y="235944"/>
                    <a:pt x="80109" y="264665"/>
                    <a:pt x="115531" y="264665"/>
                  </a:cubicBezTo>
                  <a:cubicBezTo>
                    <a:pt x="150952" y="264665"/>
                    <a:pt x="179673" y="235944"/>
                    <a:pt x="179673" y="200522"/>
                  </a:cubicBezTo>
                  <a:cubicBezTo>
                    <a:pt x="179673" y="165101"/>
                    <a:pt x="150952" y="136379"/>
                    <a:pt x="115531" y="136379"/>
                  </a:cubicBezTo>
                  <a:cubicBezTo>
                    <a:pt x="80109" y="136379"/>
                    <a:pt x="51388" y="165101"/>
                    <a:pt x="51388" y="200522"/>
                  </a:cubicBezTo>
                  <a:moveTo>
                    <a:pt x="115531" y="290276"/>
                  </a:moveTo>
                  <a:cubicBezTo>
                    <a:pt x="54092" y="290193"/>
                    <a:pt x="3359" y="338286"/>
                    <a:pt x="166" y="399642"/>
                  </a:cubicBezTo>
                  <a:cubicBezTo>
                    <a:pt x="0" y="401276"/>
                    <a:pt x="590" y="402891"/>
                    <a:pt x="1781" y="404026"/>
                  </a:cubicBezTo>
                  <a:cubicBezTo>
                    <a:pt x="2916" y="405060"/>
                    <a:pt x="4402" y="405632"/>
                    <a:pt x="5934" y="405641"/>
                  </a:cubicBezTo>
                  <a:lnTo>
                    <a:pt x="225127" y="405641"/>
                  </a:lnTo>
                  <a:cubicBezTo>
                    <a:pt x="226650" y="405558"/>
                    <a:pt x="228099" y="404995"/>
                    <a:pt x="229280" y="404026"/>
                  </a:cubicBezTo>
                  <a:cubicBezTo>
                    <a:pt x="230305" y="402808"/>
                    <a:pt x="230803" y="401229"/>
                    <a:pt x="230665" y="399642"/>
                  </a:cubicBezTo>
                  <a:cubicBezTo>
                    <a:pt x="227471" y="338369"/>
                    <a:pt x="176886" y="290313"/>
                    <a:pt x="115531" y="290276"/>
                  </a:cubicBezTo>
                  <a:moveTo>
                    <a:pt x="334724" y="121151"/>
                  </a:moveTo>
                  <a:cubicBezTo>
                    <a:pt x="334724" y="117967"/>
                    <a:pt x="337308" y="115383"/>
                    <a:pt x="340492" y="115383"/>
                  </a:cubicBezTo>
                  <a:lnTo>
                    <a:pt x="357797" y="115383"/>
                  </a:lnTo>
                  <a:cubicBezTo>
                    <a:pt x="370542" y="115383"/>
                    <a:pt x="380870" y="105055"/>
                    <a:pt x="380870" y="92310"/>
                  </a:cubicBezTo>
                  <a:cubicBezTo>
                    <a:pt x="380870" y="79564"/>
                    <a:pt x="370542" y="69237"/>
                    <a:pt x="357797" y="69237"/>
                  </a:cubicBezTo>
                  <a:lnTo>
                    <a:pt x="323187" y="69237"/>
                  </a:lnTo>
                  <a:cubicBezTo>
                    <a:pt x="304074" y="69237"/>
                    <a:pt x="288578" y="84733"/>
                    <a:pt x="288578" y="103846"/>
                  </a:cubicBezTo>
                  <a:lnTo>
                    <a:pt x="288578" y="248053"/>
                  </a:lnTo>
                  <a:cubicBezTo>
                    <a:pt x="288578" y="251237"/>
                    <a:pt x="285994" y="253821"/>
                    <a:pt x="282810" y="253821"/>
                  </a:cubicBezTo>
                  <a:lnTo>
                    <a:pt x="242432" y="253821"/>
                  </a:lnTo>
                  <a:cubicBezTo>
                    <a:pt x="229686" y="253821"/>
                    <a:pt x="219359" y="264148"/>
                    <a:pt x="219359" y="276894"/>
                  </a:cubicBezTo>
                  <a:cubicBezTo>
                    <a:pt x="219359" y="289639"/>
                    <a:pt x="229686" y="299967"/>
                    <a:pt x="242432" y="299967"/>
                  </a:cubicBezTo>
                  <a:lnTo>
                    <a:pt x="282810" y="299967"/>
                  </a:lnTo>
                  <a:cubicBezTo>
                    <a:pt x="285994" y="299967"/>
                    <a:pt x="288578" y="302551"/>
                    <a:pt x="288578" y="305735"/>
                  </a:cubicBezTo>
                  <a:lnTo>
                    <a:pt x="288578" y="449941"/>
                  </a:lnTo>
                  <a:cubicBezTo>
                    <a:pt x="288578" y="469055"/>
                    <a:pt x="304074" y="484551"/>
                    <a:pt x="323187" y="484551"/>
                  </a:cubicBezTo>
                  <a:lnTo>
                    <a:pt x="357797" y="484551"/>
                  </a:lnTo>
                  <a:cubicBezTo>
                    <a:pt x="370542" y="484551"/>
                    <a:pt x="380870" y="474223"/>
                    <a:pt x="380870" y="461478"/>
                  </a:cubicBezTo>
                  <a:cubicBezTo>
                    <a:pt x="380870" y="448732"/>
                    <a:pt x="370542" y="438405"/>
                    <a:pt x="357797" y="438405"/>
                  </a:cubicBezTo>
                  <a:lnTo>
                    <a:pt x="340492" y="438405"/>
                  </a:lnTo>
                  <a:cubicBezTo>
                    <a:pt x="337308" y="438405"/>
                    <a:pt x="334724" y="435820"/>
                    <a:pt x="334724" y="432636"/>
                  </a:cubicBezTo>
                  <a:lnTo>
                    <a:pt x="334724" y="121151"/>
                  </a:lnTo>
                  <a:moveTo>
                    <a:pt x="428400" y="413947"/>
                  </a:moveTo>
                  <a:cubicBezTo>
                    <a:pt x="428391" y="438672"/>
                    <a:pt x="448437" y="458727"/>
                    <a:pt x="473162" y="458727"/>
                  </a:cubicBezTo>
                  <a:cubicBezTo>
                    <a:pt x="497887" y="458727"/>
                    <a:pt x="517933" y="438672"/>
                    <a:pt x="517923" y="413947"/>
                  </a:cubicBezTo>
                  <a:cubicBezTo>
                    <a:pt x="517933" y="389222"/>
                    <a:pt x="497887" y="369167"/>
                    <a:pt x="473162" y="369167"/>
                  </a:cubicBezTo>
                  <a:cubicBezTo>
                    <a:pt x="448437" y="369167"/>
                    <a:pt x="428391" y="389222"/>
                    <a:pt x="428400" y="413947"/>
                  </a:cubicBezTo>
                  <a:moveTo>
                    <a:pt x="473162" y="473014"/>
                  </a:moveTo>
                  <a:cubicBezTo>
                    <a:pt x="430883" y="472885"/>
                    <a:pt x="395664" y="505390"/>
                    <a:pt x="392406" y="547540"/>
                  </a:cubicBezTo>
                  <a:cubicBezTo>
                    <a:pt x="392332" y="549155"/>
                    <a:pt x="392914" y="550742"/>
                    <a:pt x="394021" y="551924"/>
                  </a:cubicBezTo>
                  <a:cubicBezTo>
                    <a:pt x="395092" y="553077"/>
                    <a:pt x="396596" y="553751"/>
                    <a:pt x="398175" y="553770"/>
                  </a:cubicBezTo>
                  <a:lnTo>
                    <a:pt x="547687" y="553770"/>
                  </a:lnTo>
                  <a:cubicBezTo>
                    <a:pt x="549339" y="553760"/>
                    <a:pt x="550908" y="553096"/>
                    <a:pt x="552071" y="551924"/>
                  </a:cubicBezTo>
                  <a:cubicBezTo>
                    <a:pt x="553096" y="550705"/>
                    <a:pt x="553594" y="549127"/>
                    <a:pt x="553456" y="547540"/>
                  </a:cubicBezTo>
                  <a:cubicBezTo>
                    <a:pt x="550207" y="505565"/>
                    <a:pt x="515256" y="473125"/>
                    <a:pt x="473162" y="473014"/>
                  </a:cubicBezTo>
                  <a:moveTo>
                    <a:pt x="428400" y="44780"/>
                  </a:moveTo>
                  <a:cubicBezTo>
                    <a:pt x="428391" y="69505"/>
                    <a:pt x="448437" y="89560"/>
                    <a:pt x="473162" y="89560"/>
                  </a:cubicBezTo>
                  <a:cubicBezTo>
                    <a:pt x="497887" y="89560"/>
                    <a:pt x="517933" y="69505"/>
                    <a:pt x="517923" y="44780"/>
                  </a:cubicBezTo>
                  <a:cubicBezTo>
                    <a:pt x="517933" y="20055"/>
                    <a:pt x="497887" y="0"/>
                    <a:pt x="473162" y="0"/>
                  </a:cubicBezTo>
                  <a:cubicBezTo>
                    <a:pt x="448437" y="0"/>
                    <a:pt x="428391" y="20055"/>
                    <a:pt x="428400" y="44780"/>
                  </a:cubicBezTo>
                  <a:moveTo>
                    <a:pt x="473162" y="103846"/>
                  </a:moveTo>
                  <a:cubicBezTo>
                    <a:pt x="430883" y="103717"/>
                    <a:pt x="395664" y="136222"/>
                    <a:pt x="392406" y="178372"/>
                  </a:cubicBezTo>
                  <a:cubicBezTo>
                    <a:pt x="392332" y="179987"/>
                    <a:pt x="392914" y="181575"/>
                    <a:pt x="394021" y="182756"/>
                  </a:cubicBezTo>
                  <a:cubicBezTo>
                    <a:pt x="395092" y="183910"/>
                    <a:pt x="396596" y="184583"/>
                    <a:pt x="398175" y="184602"/>
                  </a:cubicBezTo>
                  <a:lnTo>
                    <a:pt x="547687" y="184602"/>
                  </a:lnTo>
                  <a:cubicBezTo>
                    <a:pt x="549339" y="184593"/>
                    <a:pt x="550908" y="183928"/>
                    <a:pt x="552071" y="182756"/>
                  </a:cubicBezTo>
                  <a:cubicBezTo>
                    <a:pt x="553262" y="181612"/>
                    <a:pt x="553936" y="180024"/>
                    <a:pt x="553917" y="178372"/>
                  </a:cubicBezTo>
                  <a:cubicBezTo>
                    <a:pt x="550659" y="136222"/>
                    <a:pt x="515441" y="103717"/>
                    <a:pt x="473162" y="103846"/>
                  </a:cubicBezTo>
                </a:path>
              </a:pathLst>
            </a:custGeom>
            <a:solidFill>
              <a:srgbClr val="FFFFFF"/>
            </a:solidFill>
            <a:ln>
              <a:noFill/>
            </a:ln>
          </p:spPr>
          <p:txBody>
            <a:bodyPr rtlCol="0" anchor="ctr"/>
            <a:lstStyle/>
            <a:p>
              <a:pPr algn="ctr"/>
              <a:endParaRPr sz="2000"/>
            </a:p>
          </p:txBody>
        </p:sp>
        <p:sp>
          <p:nvSpPr>
            <p:cNvPr id="50" name="Rounded Rectangle 15">
              <a:extLst>
                <a:ext uri="{FF2B5EF4-FFF2-40B4-BE49-F238E27FC236}">
                  <a16:creationId xmlns:a16="http://schemas.microsoft.com/office/drawing/2014/main" id="{B9F94BCC-3E26-A81B-A665-A6FB45E30BA0}"/>
                </a:ext>
              </a:extLst>
            </p:cNvPr>
            <p:cNvSpPr/>
            <p:nvPr/>
          </p:nvSpPr>
          <p:spPr>
            <a:xfrm>
              <a:off x="4680" y="6368"/>
              <a:ext cx="862" cy="873"/>
            </a:xfrm>
            <a:custGeom>
              <a:avLst/>
              <a:gdLst/>
              <a:ahLst/>
              <a:cxnLst/>
              <a:rect l="0" t="0" r="0" b="0"/>
              <a:pathLst>
                <a:path w="547669" h="554203">
                  <a:moveTo>
                    <a:pt x="409545" y="89523"/>
                  </a:moveTo>
                  <a:cubicBezTo>
                    <a:pt x="411068" y="89680"/>
                    <a:pt x="412581" y="89172"/>
                    <a:pt x="413698" y="88138"/>
                  </a:cubicBezTo>
                  <a:cubicBezTo>
                    <a:pt x="414870" y="86975"/>
                    <a:pt x="415535" y="85406"/>
                    <a:pt x="415544" y="83754"/>
                  </a:cubicBezTo>
                  <a:lnTo>
                    <a:pt x="415544" y="80755"/>
                  </a:lnTo>
                  <a:cubicBezTo>
                    <a:pt x="415544" y="61734"/>
                    <a:pt x="430901" y="46275"/>
                    <a:pt x="449923" y="46145"/>
                  </a:cubicBezTo>
                  <a:cubicBezTo>
                    <a:pt x="470919" y="46145"/>
                    <a:pt x="484532" y="64142"/>
                    <a:pt x="484532" y="92291"/>
                  </a:cubicBezTo>
                  <a:cubicBezTo>
                    <a:pt x="484532" y="105037"/>
                    <a:pt x="494860" y="115364"/>
                    <a:pt x="507605" y="115364"/>
                  </a:cubicBezTo>
                  <a:cubicBezTo>
                    <a:pt x="520351" y="115364"/>
                    <a:pt x="530678" y="105037"/>
                    <a:pt x="530678" y="92291"/>
                  </a:cubicBezTo>
                  <a:cubicBezTo>
                    <a:pt x="530678" y="38762"/>
                    <a:pt x="496761" y="0"/>
                    <a:pt x="449923" y="0"/>
                  </a:cubicBezTo>
                  <a:lnTo>
                    <a:pt x="92291" y="0"/>
                  </a:lnTo>
                  <a:cubicBezTo>
                    <a:pt x="41319" y="0"/>
                    <a:pt x="0" y="41319"/>
                    <a:pt x="0" y="92291"/>
                  </a:cubicBezTo>
                  <a:lnTo>
                    <a:pt x="0" y="530678"/>
                  </a:lnTo>
                  <a:cubicBezTo>
                    <a:pt x="0" y="543424"/>
                    <a:pt x="10327" y="553751"/>
                    <a:pt x="23072" y="553751"/>
                  </a:cubicBezTo>
                  <a:cubicBezTo>
                    <a:pt x="35818" y="553751"/>
                    <a:pt x="46145" y="543424"/>
                    <a:pt x="46145" y="530678"/>
                  </a:cubicBezTo>
                  <a:lnTo>
                    <a:pt x="46145" y="92291"/>
                  </a:lnTo>
                  <a:cubicBezTo>
                    <a:pt x="46145" y="66810"/>
                    <a:pt x="66810" y="46145"/>
                    <a:pt x="92291" y="46145"/>
                  </a:cubicBezTo>
                  <a:lnTo>
                    <a:pt x="369167" y="46145"/>
                  </a:lnTo>
                  <a:cubicBezTo>
                    <a:pt x="371050" y="46145"/>
                    <a:pt x="372831" y="46995"/>
                    <a:pt x="374013" y="48453"/>
                  </a:cubicBezTo>
                  <a:cubicBezTo>
                    <a:pt x="374917" y="50105"/>
                    <a:pt x="374917" y="52108"/>
                    <a:pt x="374013" y="53760"/>
                  </a:cubicBezTo>
                  <a:cubicBezTo>
                    <a:pt x="370948" y="62435"/>
                    <a:pt x="369389" y="71563"/>
                    <a:pt x="369398" y="80755"/>
                  </a:cubicBezTo>
                  <a:lnTo>
                    <a:pt x="369398" y="88138"/>
                  </a:lnTo>
                  <a:cubicBezTo>
                    <a:pt x="369398" y="89956"/>
                    <a:pt x="370256" y="91664"/>
                    <a:pt x="371705" y="92753"/>
                  </a:cubicBezTo>
                  <a:cubicBezTo>
                    <a:pt x="373302" y="93537"/>
                    <a:pt x="375185" y="93537"/>
                    <a:pt x="376781" y="92753"/>
                  </a:cubicBezTo>
                  <a:cubicBezTo>
                    <a:pt x="387441" y="89846"/>
                    <a:pt x="398516" y="88757"/>
                    <a:pt x="409545" y="89523"/>
                  </a:cubicBezTo>
                  <a:moveTo>
                    <a:pt x="369167" y="530678"/>
                  </a:moveTo>
                  <a:lnTo>
                    <a:pt x="369167" y="439771"/>
                  </a:lnTo>
                  <a:cubicBezTo>
                    <a:pt x="369213" y="438238"/>
                    <a:pt x="369786" y="436780"/>
                    <a:pt x="370782" y="435617"/>
                  </a:cubicBezTo>
                  <a:lnTo>
                    <a:pt x="405392" y="401008"/>
                  </a:lnTo>
                  <a:cubicBezTo>
                    <a:pt x="407127" y="399374"/>
                    <a:pt x="409665" y="398922"/>
                    <a:pt x="411852" y="399854"/>
                  </a:cubicBezTo>
                  <a:cubicBezTo>
                    <a:pt x="414003" y="400722"/>
                    <a:pt x="415387" y="402845"/>
                    <a:pt x="415313" y="405161"/>
                  </a:cubicBezTo>
                  <a:lnTo>
                    <a:pt x="415313" y="530678"/>
                  </a:lnTo>
                  <a:cubicBezTo>
                    <a:pt x="415313" y="543424"/>
                    <a:pt x="404986" y="553751"/>
                    <a:pt x="392240" y="553751"/>
                  </a:cubicBezTo>
                  <a:cubicBezTo>
                    <a:pt x="379495" y="553751"/>
                    <a:pt x="369167" y="543424"/>
                    <a:pt x="369167" y="530678"/>
                  </a:cubicBezTo>
                  <a:moveTo>
                    <a:pt x="337788" y="264877"/>
                  </a:moveTo>
                  <a:lnTo>
                    <a:pt x="411160" y="338019"/>
                  </a:lnTo>
                  <a:cubicBezTo>
                    <a:pt x="412277" y="339062"/>
                    <a:pt x="412904" y="340529"/>
                    <a:pt x="412904" y="342052"/>
                  </a:cubicBezTo>
                  <a:cubicBezTo>
                    <a:pt x="412904" y="343584"/>
                    <a:pt x="412277" y="345051"/>
                    <a:pt x="411160" y="346094"/>
                  </a:cubicBezTo>
                  <a:lnTo>
                    <a:pt x="313331" y="444154"/>
                  </a:lnTo>
                  <a:cubicBezTo>
                    <a:pt x="299819" y="457647"/>
                    <a:pt x="277927" y="457647"/>
                    <a:pt x="264416" y="444154"/>
                  </a:cubicBezTo>
                  <a:lnTo>
                    <a:pt x="231652" y="411621"/>
                  </a:lnTo>
                  <a:cubicBezTo>
                    <a:pt x="218159" y="398110"/>
                    <a:pt x="218159" y="376218"/>
                    <a:pt x="231652" y="362707"/>
                  </a:cubicBezTo>
                  <a:lnTo>
                    <a:pt x="329482" y="264877"/>
                  </a:lnTo>
                  <a:cubicBezTo>
                    <a:pt x="330534" y="263687"/>
                    <a:pt x="332047" y="263004"/>
                    <a:pt x="333635" y="263004"/>
                  </a:cubicBezTo>
                  <a:cubicBezTo>
                    <a:pt x="335222" y="263004"/>
                    <a:pt x="336736" y="263687"/>
                    <a:pt x="337788" y="264877"/>
                  </a:cubicBezTo>
                  <a:moveTo>
                    <a:pt x="382088" y="161510"/>
                  </a:moveTo>
                  <a:cubicBezTo>
                    <a:pt x="387986" y="155511"/>
                    <a:pt x="396052" y="152124"/>
                    <a:pt x="404469" y="152124"/>
                  </a:cubicBezTo>
                  <a:cubicBezTo>
                    <a:pt x="412886" y="152124"/>
                    <a:pt x="420952" y="155511"/>
                    <a:pt x="426850" y="161510"/>
                  </a:cubicBezTo>
                  <a:cubicBezTo>
                    <a:pt x="427551" y="162175"/>
                    <a:pt x="427966" y="163089"/>
                    <a:pt x="428003" y="164048"/>
                  </a:cubicBezTo>
                  <a:cubicBezTo>
                    <a:pt x="427976" y="165082"/>
                    <a:pt x="427570" y="166070"/>
                    <a:pt x="426850" y="166817"/>
                  </a:cubicBezTo>
                  <a:lnTo>
                    <a:pt x="363399" y="232114"/>
                  </a:lnTo>
                  <a:cubicBezTo>
                    <a:pt x="362273" y="233203"/>
                    <a:pt x="361636" y="234698"/>
                    <a:pt x="361636" y="236267"/>
                  </a:cubicBezTo>
                  <a:cubicBezTo>
                    <a:pt x="361636" y="237836"/>
                    <a:pt x="362273" y="239331"/>
                    <a:pt x="363399" y="240420"/>
                  </a:cubicBezTo>
                  <a:lnTo>
                    <a:pt x="436771" y="313792"/>
                  </a:lnTo>
                  <a:cubicBezTo>
                    <a:pt x="437869" y="314890"/>
                    <a:pt x="439374" y="315472"/>
                    <a:pt x="440924" y="315407"/>
                  </a:cubicBezTo>
                  <a:cubicBezTo>
                    <a:pt x="442401" y="315463"/>
                    <a:pt x="443841" y="314881"/>
                    <a:pt x="444847" y="313792"/>
                  </a:cubicBezTo>
                  <a:lnTo>
                    <a:pt x="524910" y="232114"/>
                  </a:lnTo>
                  <a:cubicBezTo>
                    <a:pt x="545094" y="212086"/>
                    <a:pt x="547669" y="180329"/>
                    <a:pt x="530983" y="157311"/>
                  </a:cubicBezTo>
                  <a:cubicBezTo>
                    <a:pt x="514287" y="134293"/>
                    <a:pt x="483314" y="126864"/>
                    <a:pt x="457998" y="139822"/>
                  </a:cubicBezTo>
                  <a:cubicBezTo>
                    <a:pt x="456309" y="141169"/>
                    <a:pt x="453919" y="141169"/>
                    <a:pt x="452230" y="139822"/>
                  </a:cubicBezTo>
                  <a:lnTo>
                    <a:pt x="451076" y="139822"/>
                  </a:lnTo>
                  <a:cubicBezTo>
                    <a:pt x="425078" y="114045"/>
                    <a:pt x="383168" y="114045"/>
                    <a:pt x="357169" y="139822"/>
                  </a:cubicBezTo>
                  <a:lnTo>
                    <a:pt x="230268" y="266723"/>
                  </a:lnTo>
                  <a:cubicBezTo>
                    <a:pt x="223521" y="273479"/>
                    <a:pt x="223521" y="284425"/>
                    <a:pt x="230268" y="291181"/>
                  </a:cubicBezTo>
                  <a:cubicBezTo>
                    <a:pt x="237153" y="297835"/>
                    <a:pt x="248071" y="297835"/>
                    <a:pt x="254956" y="291181"/>
                  </a:cubicBezTo>
                  <a:lnTo>
                    <a:pt x="382088" y="161510"/>
                  </a:lnTo>
                  <a:moveTo>
                    <a:pt x="155742" y="445770"/>
                  </a:moveTo>
                  <a:cubicBezTo>
                    <a:pt x="168848" y="430846"/>
                    <a:pt x="189170" y="424450"/>
                    <a:pt x="208469" y="429175"/>
                  </a:cubicBezTo>
                  <a:cubicBezTo>
                    <a:pt x="227767" y="433901"/>
                    <a:pt x="242829" y="448963"/>
                    <a:pt x="247554" y="468261"/>
                  </a:cubicBezTo>
                  <a:cubicBezTo>
                    <a:pt x="252279" y="487559"/>
                    <a:pt x="245884" y="507882"/>
                    <a:pt x="230960" y="520987"/>
                  </a:cubicBezTo>
                  <a:cubicBezTo>
                    <a:pt x="212963" y="538754"/>
                    <a:pt x="149051" y="551213"/>
                    <a:pt x="136592" y="553520"/>
                  </a:cubicBezTo>
                  <a:cubicBezTo>
                    <a:pt x="132808" y="554203"/>
                    <a:pt x="128931" y="552994"/>
                    <a:pt x="126209" y="550290"/>
                  </a:cubicBezTo>
                  <a:cubicBezTo>
                    <a:pt x="123671" y="547558"/>
                    <a:pt x="122480" y="543839"/>
                    <a:pt x="122978" y="540138"/>
                  </a:cubicBezTo>
                  <a:cubicBezTo>
                    <a:pt x="125517" y="527448"/>
                    <a:pt x="137745" y="463766"/>
                    <a:pt x="155742" y="445770"/>
                  </a:cubicBezTo>
                </a:path>
              </a:pathLst>
            </a:custGeom>
            <a:solidFill>
              <a:srgbClr val="FFFFFF"/>
            </a:solidFill>
            <a:ln>
              <a:noFill/>
            </a:ln>
          </p:spPr>
          <p:txBody>
            <a:bodyPr rtlCol="0" anchor="ctr"/>
            <a:lstStyle/>
            <a:p>
              <a:pPr algn="ctr"/>
              <a:endParaRPr sz="2000"/>
            </a:p>
          </p:txBody>
        </p:sp>
        <p:sp>
          <p:nvSpPr>
            <p:cNvPr id="51" name="Rounded Rectangle 16">
              <a:extLst>
                <a:ext uri="{FF2B5EF4-FFF2-40B4-BE49-F238E27FC236}">
                  <a16:creationId xmlns:a16="http://schemas.microsoft.com/office/drawing/2014/main" id="{258104A5-974C-CA97-9D11-B81E4377C30F}"/>
                </a:ext>
              </a:extLst>
            </p:cNvPr>
            <p:cNvSpPr/>
            <p:nvPr/>
          </p:nvSpPr>
          <p:spPr>
            <a:xfrm>
              <a:off x="8984" y="4696"/>
              <a:ext cx="618" cy="845"/>
            </a:xfrm>
            <a:custGeom>
              <a:avLst/>
              <a:gdLst/>
              <a:ahLst/>
              <a:cxnLst/>
              <a:rect l="0" t="0" r="0" b="0"/>
              <a:pathLst>
                <a:path w="392240" h="536843">
                  <a:moveTo>
                    <a:pt x="228708" y="55"/>
                  </a:moveTo>
                  <a:cubicBezTo>
                    <a:pt x="231338" y="184"/>
                    <a:pt x="233941" y="526"/>
                    <a:pt x="236498" y="1042"/>
                  </a:cubicBezTo>
                  <a:lnTo>
                    <a:pt x="236498" y="112060"/>
                  </a:lnTo>
                  <a:cubicBezTo>
                    <a:pt x="236498" y="140283"/>
                    <a:pt x="259377" y="163162"/>
                    <a:pt x="287600" y="163162"/>
                  </a:cubicBezTo>
                  <a:lnTo>
                    <a:pt x="392240" y="163162"/>
                  </a:lnTo>
                  <a:lnTo>
                    <a:pt x="392240" y="485741"/>
                  </a:lnTo>
                  <a:cubicBezTo>
                    <a:pt x="392240" y="513955"/>
                    <a:pt x="369361" y="536834"/>
                    <a:pt x="341138" y="536843"/>
                  </a:cubicBezTo>
                  <a:lnTo>
                    <a:pt x="51102" y="536843"/>
                  </a:lnTo>
                  <a:cubicBezTo>
                    <a:pt x="22879" y="536834"/>
                    <a:pt x="0" y="513955"/>
                    <a:pt x="0" y="485741"/>
                  </a:cubicBezTo>
                  <a:lnTo>
                    <a:pt x="0" y="51102"/>
                  </a:lnTo>
                  <a:cubicBezTo>
                    <a:pt x="0" y="22879"/>
                    <a:pt x="22879" y="0"/>
                    <a:pt x="51102" y="0"/>
                  </a:cubicBezTo>
                  <a:lnTo>
                    <a:pt x="228708" y="0"/>
                  </a:lnTo>
                  <a:moveTo>
                    <a:pt x="98060" y="356145"/>
                  </a:moveTo>
                  <a:cubicBezTo>
                    <a:pt x="91692" y="356145"/>
                    <a:pt x="86523" y="361304"/>
                    <a:pt x="86523" y="367681"/>
                  </a:cubicBezTo>
                  <a:cubicBezTo>
                    <a:pt x="86523" y="374049"/>
                    <a:pt x="91692" y="379218"/>
                    <a:pt x="98060" y="379218"/>
                  </a:cubicBezTo>
                  <a:lnTo>
                    <a:pt x="236498" y="379218"/>
                  </a:lnTo>
                  <a:cubicBezTo>
                    <a:pt x="242866" y="379218"/>
                    <a:pt x="248034" y="374049"/>
                    <a:pt x="248034" y="367681"/>
                  </a:cubicBezTo>
                  <a:cubicBezTo>
                    <a:pt x="248034" y="361304"/>
                    <a:pt x="242866" y="356145"/>
                    <a:pt x="236498" y="356145"/>
                  </a:cubicBezTo>
                  <a:lnTo>
                    <a:pt x="98060" y="356145"/>
                  </a:lnTo>
                  <a:moveTo>
                    <a:pt x="98060" y="280207"/>
                  </a:moveTo>
                  <a:cubicBezTo>
                    <a:pt x="91692" y="280207"/>
                    <a:pt x="86523" y="285375"/>
                    <a:pt x="86523" y="291744"/>
                  </a:cubicBezTo>
                  <a:cubicBezTo>
                    <a:pt x="86523" y="298121"/>
                    <a:pt x="91692" y="303280"/>
                    <a:pt x="98060" y="303280"/>
                  </a:cubicBezTo>
                  <a:lnTo>
                    <a:pt x="294180" y="303280"/>
                  </a:lnTo>
                  <a:cubicBezTo>
                    <a:pt x="300548" y="303280"/>
                    <a:pt x="305717" y="298121"/>
                    <a:pt x="305717" y="291744"/>
                  </a:cubicBezTo>
                  <a:cubicBezTo>
                    <a:pt x="305717" y="285375"/>
                    <a:pt x="300548" y="280207"/>
                    <a:pt x="294180" y="280207"/>
                  </a:cubicBezTo>
                  <a:lnTo>
                    <a:pt x="98060" y="280207"/>
                  </a:lnTo>
                  <a:moveTo>
                    <a:pt x="98060" y="207878"/>
                  </a:moveTo>
                  <a:cubicBezTo>
                    <a:pt x="91692" y="207878"/>
                    <a:pt x="86523" y="213046"/>
                    <a:pt x="86523" y="219414"/>
                  </a:cubicBezTo>
                  <a:cubicBezTo>
                    <a:pt x="86523" y="225792"/>
                    <a:pt x="91692" y="230951"/>
                    <a:pt x="98060" y="230951"/>
                  </a:cubicBezTo>
                  <a:lnTo>
                    <a:pt x="294180" y="230951"/>
                  </a:lnTo>
                  <a:cubicBezTo>
                    <a:pt x="300548" y="230951"/>
                    <a:pt x="305717" y="225792"/>
                    <a:pt x="305717" y="219414"/>
                  </a:cubicBezTo>
                  <a:cubicBezTo>
                    <a:pt x="305717" y="213046"/>
                    <a:pt x="300548" y="207878"/>
                    <a:pt x="294180" y="207878"/>
                  </a:cubicBezTo>
                  <a:lnTo>
                    <a:pt x="98060" y="207878"/>
                  </a:lnTo>
                  <a:moveTo>
                    <a:pt x="259571" y="12385"/>
                  </a:moveTo>
                  <a:lnTo>
                    <a:pt x="259571" y="112060"/>
                  </a:lnTo>
                  <a:cubicBezTo>
                    <a:pt x="259571" y="127538"/>
                    <a:pt x="272122" y="140089"/>
                    <a:pt x="287600" y="140089"/>
                  </a:cubicBezTo>
                  <a:lnTo>
                    <a:pt x="387026" y="140089"/>
                  </a:lnTo>
                  <a:cubicBezTo>
                    <a:pt x="384829" y="135604"/>
                    <a:pt x="381987" y="131432"/>
                    <a:pt x="378526" y="127722"/>
                  </a:cubicBezTo>
                  <a:lnTo>
                    <a:pt x="376717" y="125876"/>
                  </a:lnTo>
                  <a:lnTo>
                    <a:pt x="261813" y="14415"/>
                  </a:lnTo>
                  <a:cubicBezTo>
                    <a:pt x="261084" y="13714"/>
                    <a:pt x="260337" y="13040"/>
                    <a:pt x="259571" y="12385"/>
                  </a:cubicBezTo>
                </a:path>
              </a:pathLst>
            </a:custGeom>
            <a:solidFill>
              <a:srgbClr val="FFFFFF"/>
            </a:solidFill>
            <a:ln>
              <a:noFill/>
            </a:ln>
          </p:spPr>
          <p:txBody>
            <a:bodyPr rtlCol="0" anchor="ctr"/>
            <a:lstStyle/>
            <a:p>
              <a:pPr algn="ctr"/>
              <a:endParaRPr sz="2000"/>
            </a:p>
          </p:txBody>
        </p:sp>
        <p:sp>
          <p:nvSpPr>
            <p:cNvPr id="52" name="Rounded Rectangle 17">
              <a:extLst>
                <a:ext uri="{FF2B5EF4-FFF2-40B4-BE49-F238E27FC236}">
                  <a16:creationId xmlns:a16="http://schemas.microsoft.com/office/drawing/2014/main" id="{B10E3B29-5EA9-78B5-6E27-54A65549B659}"/>
                </a:ext>
              </a:extLst>
            </p:cNvPr>
            <p:cNvSpPr/>
            <p:nvPr/>
          </p:nvSpPr>
          <p:spPr>
            <a:xfrm>
              <a:off x="6107" y="4683"/>
              <a:ext cx="791" cy="870"/>
            </a:xfrm>
            <a:custGeom>
              <a:avLst/>
              <a:gdLst/>
              <a:ahLst/>
              <a:cxnLst/>
              <a:rect l="0" t="0" r="0" b="0"/>
              <a:pathLst>
                <a:path w="501994" h="552348">
                  <a:moveTo>
                    <a:pt x="446425" y="362928"/>
                  </a:moveTo>
                  <a:cubicBezTo>
                    <a:pt x="446545" y="333847"/>
                    <a:pt x="435082" y="305910"/>
                    <a:pt x="414556" y="285292"/>
                  </a:cubicBezTo>
                  <a:cubicBezTo>
                    <a:pt x="394031" y="264684"/>
                    <a:pt x="366140" y="253101"/>
                    <a:pt x="337059" y="253101"/>
                  </a:cubicBezTo>
                  <a:cubicBezTo>
                    <a:pt x="302320" y="252972"/>
                    <a:pt x="274199" y="224850"/>
                    <a:pt x="274070" y="190112"/>
                  </a:cubicBezTo>
                  <a:lnTo>
                    <a:pt x="274070" y="143966"/>
                  </a:lnTo>
                  <a:cubicBezTo>
                    <a:pt x="308522" y="132632"/>
                    <a:pt x="329639" y="97958"/>
                    <a:pt x="323898" y="62149"/>
                  </a:cubicBezTo>
                  <a:cubicBezTo>
                    <a:pt x="318157" y="26340"/>
                    <a:pt x="287267" y="0"/>
                    <a:pt x="250997" y="0"/>
                  </a:cubicBezTo>
                  <a:cubicBezTo>
                    <a:pt x="214726" y="0"/>
                    <a:pt x="183836" y="26340"/>
                    <a:pt x="178095" y="62149"/>
                  </a:cubicBezTo>
                  <a:cubicBezTo>
                    <a:pt x="172355" y="97958"/>
                    <a:pt x="193471" y="132632"/>
                    <a:pt x="227924" y="143966"/>
                  </a:cubicBezTo>
                  <a:lnTo>
                    <a:pt x="227924" y="190112"/>
                  </a:lnTo>
                  <a:cubicBezTo>
                    <a:pt x="227794" y="224850"/>
                    <a:pt x="199673" y="252972"/>
                    <a:pt x="164934" y="253101"/>
                  </a:cubicBezTo>
                  <a:cubicBezTo>
                    <a:pt x="104622" y="253101"/>
                    <a:pt x="55698" y="301923"/>
                    <a:pt x="55568" y="362236"/>
                  </a:cubicBezTo>
                  <a:lnTo>
                    <a:pt x="55568" y="408382"/>
                  </a:lnTo>
                  <a:cubicBezTo>
                    <a:pt x="21116" y="419715"/>
                    <a:pt x="0" y="454390"/>
                    <a:pt x="5740" y="490199"/>
                  </a:cubicBezTo>
                  <a:cubicBezTo>
                    <a:pt x="11481" y="526008"/>
                    <a:pt x="42371" y="552348"/>
                    <a:pt x="78641" y="552348"/>
                  </a:cubicBezTo>
                  <a:cubicBezTo>
                    <a:pt x="114912" y="552348"/>
                    <a:pt x="145802" y="526008"/>
                    <a:pt x="151543" y="490199"/>
                  </a:cubicBezTo>
                  <a:cubicBezTo>
                    <a:pt x="157283" y="454390"/>
                    <a:pt x="136167" y="419715"/>
                    <a:pt x="101714" y="408382"/>
                  </a:cubicBezTo>
                  <a:lnTo>
                    <a:pt x="101714" y="362236"/>
                  </a:lnTo>
                  <a:cubicBezTo>
                    <a:pt x="101844" y="327414"/>
                    <a:pt x="130113" y="299247"/>
                    <a:pt x="164934" y="299247"/>
                  </a:cubicBezTo>
                  <a:cubicBezTo>
                    <a:pt x="198593" y="299164"/>
                    <a:pt x="230332" y="283594"/>
                    <a:pt x="250997" y="257023"/>
                  </a:cubicBezTo>
                  <a:cubicBezTo>
                    <a:pt x="271661" y="283594"/>
                    <a:pt x="303400" y="299164"/>
                    <a:pt x="337059" y="299247"/>
                  </a:cubicBezTo>
                  <a:cubicBezTo>
                    <a:pt x="371881" y="299247"/>
                    <a:pt x="400150" y="327414"/>
                    <a:pt x="400279" y="362236"/>
                  </a:cubicBezTo>
                  <a:lnTo>
                    <a:pt x="400279" y="408382"/>
                  </a:lnTo>
                  <a:cubicBezTo>
                    <a:pt x="365826" y="419715"/>
                    <a:pt x="344710" y="454390"/>
                    <a:pt x="350450" y="490199"/>
                  </a:cubicBezTo>
                  <a:cubicBezTo>
                    <a:pt x="356191" y="526008"/>
                    <a:pt x="387081" y="552348"/>
                    <a:pt x="423352" y="552348"/>
                  </a:cubicBezTo>
                  <a:cubicBezTo>
                    <a:pt x="459623" y="552348"/>
                    <a:pt x="490513" y="526008"/>
                    <a:pt x="496253" y="490199"/>
                  </a:cubicBezTo>
                  <a:cubicBezTo>
                    <a:pt x="501994" y="454390"/>
                    <a:pt x="480877" y="419715"/>
                    <a:pt x="446425" y="408382"/>
                  </a:cubicBezTo>
                  <a:lnTo>
                    <a:pt x="446425" y="362928"/>
                  </a:lnTo>
                </a:path>
              </a:pathLst>
            </a:custGeom>
            <a:solidFill>
              <a:srgbClr val="FFFFFF"/>
            </a:solidFill>
            <a:ln>
              <a:noFill/>
            </a:ln>
          </p:spPr>
          <p:txBody>
            <a:bodyPr rtlCol="0" anchor="ctr"/>
            <a:lstStyle/>
            <a:p>
              <a:pPr algn="ctr"/>
              <a:endParaRPr sz="2000"/>
            </a:p>
          </p:txBody>
        </p:sp>
        <p:sp>
          <p:nvSpPr>
            <p:cNvPr id="53" name="Rounded Rectangle 18">
              <a:extLst>
                <a:ext uri="{FF2B5EF4-FFF2-40B4-BE49-F238E27FC236}">
                  <a16:creationId xmlns:a16="http://schemas.microsoft.com/office/drawing/2014/main" id="{07FAE4E0-D93D-D2FF-2843-0D25E09AA74B}"/>
                </a:ext>
              </a:extLst>
            </p:cNvPr>
            <p:cNvSpPr/>
            <p:nvPr/>
          </p:nvSpPr>
          <p:spPr>
            <a:xfrm>
              <a:off x="3298" y="4711"/>
              <a:ext cx="851" cy="843"/>
            </a:xfrm>
            <a:custGeom>
              <a:avLst/>
              <a:gdLst/>
              <a:ahLst/>
              <a:cxnLst/>
              <a:rect l="0" t="0" r="0" b="0"/>
              <a:pathLst>
                <a:path w="540240" h="535533">
                  <a:moveTo>
                    <a:pt x="175816" y="195197"/>
                  </a:moveTo>
                  <a:cubicBezTo>
                    <a:pt x="175816" y="168561"/>
                    <a:pt x="197403" y="146965"/>
                    <a:pt x="224038" y="146965"/>
                  </a:cubicBezTo>
                  <a:cubicBezTo>
                    <a:pt x="250674" y="146965"/>
                    <a:pt x="272261" y="168561"/>
                    <a:pt x="272261" y="195197"/>
                  </a:cubicBezTo>
                  <a:cubicBezTo>
                    <a:pt x="272261" y="221832"/>
                    <a:pt x="250674" y="243429"/>
                    <a:pt x="224038" y="243429"/>
                  </a:cubicBezTo>
                  <a:cubicBezTo>
                    <a:pt x="197403" y="243429"/>
                    <a:pt x="175816" y="221832"/>
                    <a:pt x="175816" y="195197"/>
                  </a:cubicBezTo>
                  <a:moveTo>
                    <a:pt x="282182" y="408853"/>
                  </a:moveTo>
                  <a:lnTo>
                    <a:pt x="282182" y="391779"/>
                  </a:lnTo>
                  <a:lnTo>
                    <a:pt x="46145" y="391779"/>
                  </a:lnTo>
                  <a:lnTo>
                    <a:pt x="46145" y="112365"/>
                  </a:lnTo>
                  <a:lnTo>
                    <a:pt x="415313" y="112365"/>
                  </a:lnTo>
                  <a:lnTo>
                    <a:pt x="415313" y="252649"/>
                  </a:lnTo>
                  <a:cubicBezTo>
                    <a:pt x="419762" y="251532"/>
                    <a:pt x="424339" y="250987"/>
                    <a:pt x="428926" y="251034"/>
                  </a:cubicBezTo>
                  <a:cubicBezTo>
                    <a:pt x="435276" y="250978"/>
                    <a:pt x="441598" y="251993"/>
                    <a:pt x="447615" y="254033"/>
                  </a:cubicBezTo>
                  <a:lnTo>
                    <a:pt x="461459" y="258648"/>
                  </a:lnTo>
                  <a:lnTo>
                    <a:pt x="461459" y="46145"/>
                  </a:lnTo>
                  <a:cubicBezTo>
                    <a:pt x="461459" y="20664"/>
                    <a:pt x="440795" y="0"/>
                    <a:pt x="415313" y="0"/>
                  </a:cubicBezTo>
                  <a:lnTo>
                    <a:pt x="46145" y="0"/>
                  </a:lnTo>
                  <a:cubicBezTo>
                    <a:pt x="20664" y="0"/>
                    <a:pt x="0" y="20664"/>
                    <a:pt x="0" y="46145"/>
                  </a:cubicBezTo>
                  <a:lnTo>
                    <a:pt x="0" y="392240"/>
                  </a:lnTo>
                  <a:cubicBezTo>
                    <a:pt x="0" y="417722"/>
                    <a:pt x="20664" y="438386"/>
                    <a:pt x="46145" y="438386"/>
                  </a:cubicBezTo>
                  <a:lnTo>
                    <a:pt x="286104" y="438386"/>
                  </a:lnTo>
                  <a:cubicBezTo>
                    <a:pt x="283825" y="428695"/>
                    <a:pt x="282514" y="418802"/>
                    <a:pt x="282182" y="408853"/>
                  </a:cubicBezTo>
                  <a:moveTo>
                    <a:pt x="282182" y="338711"/>
                  </a:moveTo>
                  <a:lnTo>
                    <a:pt x="282182" y="344479"/>
                  </a:lnTo>
                  <a:lnTo>
                    <a:pt x="156434" y="344479"/>
                  </a:lnTo>
                  <a:cubicBezTo>
                    <a:pt x="152290" y="344562"/>
                    <a:pt x="148331" y="342762"/>
                    <a:pt x="145682" y="339569"/>
                  </a:cubicBezTo>
                  <a:cubicBezTo>
                    <a:pt x="143034" y="336376"/>
                    <a:pt x="141981" y="332158"/>
                    <a:pt x="142821" y="328097"/>
                  </a:cubicBezTo>
                  <a:cubicBezTo>
                    <a:pt x="149346" y="294254"/>
                    <a:pt x="176139" y="267988"/>
                    <a:pt x="210102" y="262145"/>
                  </a:cubicBezTo>
                  <a:cubicBezTo>
                    <a:pt x="244065" y="256294"/>
                    <a:pt x="278103" y="272085"/>
                    <a:pt x="295564" y="301794"/>
                  </a:cubicBezTo>
                  <a:cubicBezTo>
                    <a:pt x="286870" y="312122"/>
                    <a:pt x="282127" y="325209"/>
                    <a:pt x="282182" y="338711"/>
                  </a:cubicBezTo>
                  <a:moveTo>
                    <a:pt x="524218" y="317022"/>
                  </a:moveTo>
                  <a:lnTo>
                    <a:pt x="435848" y="286797"/>
                  </a:lnTo>
                  <a:cubicBezTo>
                    <a:pt x="430984" y="285126"/>
                    <a:pt x="425714" y="285126"/>
                    <a:pt x="420851" y="286797"/>
                  </a:cubicBezTo>
                  <a:lnTo>
                    <a:pt x="332250" y="317022"/>
                  </a:lnTo>
                  <a:cubicBezTo>
                    <a:pt x="322929" y="320169"/>
                    <a:pt x="316635" y="328873"/>
                    <a:pt x="316561" y="338711"/>
                  </a:cubicBezTo>
                  <a:lnTo>
                    <a:pt x="316561" y="407930"/>
                  </a:lnTo>
                  <a:cubicBezTo>
                    <a:pt x="317641" y="457647"/>
                    <a:pt x="347811" y="502095"/>
                    <a:pt x="393625" y="521449"/>
                  </a:cubicBezTo>
                  <a:lnTo>
                    <a:pt x="418543" y="532755"/>
                  </a:lnTo>
                  <a:cubicBezTo>
                    <a:pt x="424625" y="535533"/>
                    <a:pt x="431612" y="535533"/>
                    <a:pt x="437694" y="532755"/>
                  </a:cubicBezTo>
                  <a:lnTo>
                    <a:pt x="462613" y="521449"/>
                  </a:lnTo>
                  <a:cubicBezTo>
                    <a:pt x="508214" y="502308"/>
                    <a:pt x="538431" y="458284"/>
                    <a:pt x="539907" y="408853"/>
                  </a:cubicBezTo>
                  <a:lnTo>
                    <a:pt x="539907" y="339634"/>
                  </a:lnTo>
                  <a:cubicBezTo>
                    <a:pt x="540240" y="329463"/>
                    <a:pt x="533862" y="320271"/>
                    <a:pt x="524218" y="317022"/>
                  </a:cubicBezTo>
                  <a:moveTo>
                    <a:pt x="496069" y="370782"/>
                  </a:moveTo>
                  <a:lnTo>
                    <a:pt x="428926" y="454537"/>
                  </a:lnTo>
                  <a:cubicBezTo>
                    <a:pt x="425844" y="458330"/>
                    <a:pt x="421303" y="460647"/>
                    <a:pt x="416430" y="460905"/>
                  </a:cubicBezTo>
                  <a:cubicBezTo>
                    <a:pt x="411548" y="461173"/>
                    <a:pt x="406785" y="459364"/>
                    <a:pt x="403315" y="455922"/>
                  </a:cubicBezTo>
                  <a:lnTo>
                    <a:pt x="369859" y="422466"/>
                  </a:lnTo>
                  <a:cubicBezTo>
                    <a:pt x="366565" y="419254"/>
                    <a:pt x="364700" y="414842"/>
                    <a:pt x="364700" y="410237"/>
                  </a:cubicBezTo>
                  <a:cubicBezTo>
                    <a:pt x="364700" y="405632"/>
                    <a:pt x="366565" y="401220"/>
                    <a:pt x="369859" y="398008"/>
                  </a:cubicBezTo>
                  <a:cubicBezTo>
                    <a:pt x="376615" y="391262"/>
                    <a:pt x="387561" y="391262"/>
                    <a:pt x="394317" y="398008"/>
                  </a:cubicBezTo>
                  <a:lnTo>
                    <a:pt x="414160" y="417851"/>
                  </a:lnTo>
                  <a:lnTo>
                    <a:pt x="469073" y="348632"/>
                  </a:lnTo>
                  <a:cubicBezTo>
                    <a:pt x="475063" y="341175"/>
                    <a:pt x="485963" y="339994"/>
                    <a:pt x="493411" y="345983"/>
                  </a:cubicBezTo>
                  <a:cubicBezTo>
                    <a:pt x="500868" y="351973"/>
                    <a:pt x="502058" y="362864"/>
                    <a:pt x="496069" y="370321"/>
                  </a:cubicBezTo>
                </a:path>
              </a:pathLst>
            </a:custGeom>
            <a:solidFill>
              <a:srgbClr val="FFFFFF"/>
            </a:solidFill>
            <a:ln>
              <a:noFill/>
            </a:ln>
          </p:spPr>
          <p:txBody>
            <a:bodyPr rtlCol="0" anchor="ctr"/>
            <a:lstStyle/>
            <a:p>
              <a:pPr algn="ctr"/>
              <a:endParaRPr sz="2000"/>
            </a:p>
          </p:txBody>
        </p:sp>
        <p:sp>
          <p:nvSpPr>
            <p:cNvPr id="54" name="TextBox 19">
              <a:extLst>
                <a:ext uri="{FF2B5EF4-FFF2-40B4-BE49-F238E27FC236}">
                  <a16:creationId xmlns:a16="http://schemas.microsoft.com/office/drawing/2014/main" id="{6AC5D02A-8586-CED1-0869-FF7876D2CA9D}"/>
                </a:ext>
              </a:extLst>
            </p:cNvPr>
            <p:cNvSpPr txBox="1"/>
            <p:nvPr/>
          </p:nvSpPr>
          <p:spPr>
            <a:xfrm>
              <a:off x="5302" y="3710"/>
              <a:ext cx="2400" cy="809"/>
            </a:xfrm>
            <a:prstGeom prst="rect">
              <a:avLst/>
            </a:prstGeom>
            <a:noFill/>
            <a:ln>
              <a:noFill/>
            </a:ln>
          </p:spPr>
          <p:txBody>
            <a:bodyPr wrap="square" lIns="0" tIns="0" rIns="0" bIns="0" anchor="t">
              <a:spAutoFit/>
            </a:bodyPr>
            <a:lstStyle/>
            <a:p>
              <a:pPr algn="ctr"/>
              <a:r>
                <a:rPr sz="1200" b="0" dirty="0">
                  <a:solidFill>
                    <a:srgbClr val="FFFFFF"/>
                  </a:solidFill>
                  <a:latin typeface="Roboto" panose="02000000000000000000"/>
                </a:rPr>
                <a:t>Integration with the
</a:t>
              </a:r>
              <a:r>
                <a:rPr lang="en-US" sz="1200" b="0" dirty="0">
                  <a:solidFill>
                    <a:srgbClr val="FFFFFF"/>
                  </a:solidFill>
                  <a:latin typeface="Roboto" panose="02000000000000000000"/>
                </a:rPr>
                <a:t>CRM/</a:t>
              </a:r>
              <a:r>
                <a:rPr sz="1200" b="0" dirty="0">
                  <a:solidFill>
                    <a:srgbClr val="FFFFFF"/>
                  </a:solidFill>
                  <a:latin typeface="Roboto" panose="02000000000000000000"/>
                </a:rPr>
                <a:t>vendor portal.</a:t>
              </a:r>
              <a:endParaRPr lang="en-US" sz="1200" b="0" dirty="0">
                <a:solidFill>
                  <a:srgbClr val="FFFFFF"/>
                </a:solidFill>
                <a:latin typeface="Roboto" panose="02000000000000000000"/>
              </a:endParaRPr>
            </a:p>
            <a:p>
              <a:pPr algn="ctr"/>
              <a:r>
                <a:rPr lang="en-US" sz="1200" b="0" dirty="0" err="1">
                  <a:solidFill>
                    <a:srgbClr val="FFFFFF"/>
                  </a:solidFill>
                  <a:latin typeface="Roboto" panose="02000000000000000000"/>
                </a:rPr>
                <a:t>e.g</a:t>
              </a:r>
              <a:r>
                <a:rPr lang="en-US" sz="1200" b="0" dirty="0">
                  <a:solidFill>
                    <a:srgbClr val="FFFFFF"/>
                  </a:solidFill>
                  <a:latin typeface="Roboto" panose="02000000000000000000"/>
                </a:rPr>
                <a:t> Salesforce</a:t>
              </a:r>
              <a:endParaRPr sz="1200" b="0" dirty="0">
                <a:solidFill>
                  <a:srgbClr val="FFFFFF"/>
                </a:solidFill>
                <a:latin typeface="Roboto" panose="02000000000000000000"/>
              </a:endParaRPr>
            </a:p>
          </p:txBody>
        </p:sp>
        <p:sp>
          <p:nvSpPr>
            <p:cNvPr id="55" name="TextBox 20">
              <a:extLst>
                <a:ext uri="{FF2B5EF4-FFF2-40B4-BE49-F238E27FC236}">
                  <a16:creationId xmlns:a16="http://schemas.microsoft.com/office/drawing/2014/main" id="{E4873E34-9160-DB5B-0375-39ECCC76CA72}"/>
                </a:ext>
              </a:extLst>
            </p:cNvPr>
            <p:cNvSpPr txBox="1"/>
            <p:nvPr/>
          </p:nvSpPr>
          <p:spPr>
            <a:xfrm>
              <a:off x="8167" y="3765"/>
              <a:ext cx="2251" cy="809"/>
            </a:xfrm>
            <a:prstGeom prst="rect">
              <a:avLst/>
            </a:prstGeom>
            <a:noFill/>
            <a:ln>
              <a:noFill/>
            </a:ln>
          </p:spPr>
          <p:txBody>
            <a:bodyPr wrap="square" lIns="0" tIns="0" rIns="0" bIns="0" anchor="t">
              <a:spAutoFit/>
            </a:bodyPr>
            <a:lstStyle/>
            <a:p>
              <a:pPr algn="ctr"/>
              <a:r>
                <a:rPr sz="1200" b="0" dirty="0">
                  <a:solidFill>
                    <a:srgbClr val="FFFFFF"/>
                  </a:solidFill>
                  <a:latin typeface="Roboto" panose="02000000000000000000"/>
                </a:rPr>
                <a:t>Document editing,
highlighting, and
commenting.</a:t>
              </a:r>
            </a:p>
          </p:txBody>
        </p:sp>
        <p:sp>
          <p:nvSpPr>
            <p:cNvPr id="56" name="TextBox 21">
              <a:extLst>
                <a:ext uri="{FF2B5EF4-FFF2-40B4-BE49-F238E27FC236}">
                  <a16:creationId xmlns:a16="http://schemas.microsoft.com/office/drawing/2014/main" id="{CE9EEE77-09C0-34ED-EA94-0D66CA733571}"/>
                </a:ext>
              </a:extLst>
            </p:cNvPr>
            <p:cNvSpPr txBox="1"/>
            <p:nvPr/>
          </p:nvSpPr>
          <p:spPr>
            <a:xfrm>
              <a:off x="5302" y="2895"/>
              <a:ext cx="2237" cy="719"/>
            </a:xfrm>
            <a:prstGeom prst="rect">
              <a:avLst/>
            </a:prstGeom>
            <a:noFill/>
            <a:ln>
              <a:noFill/>
            </a:ln>
          </p:spPr>
          <p:txBody>
            <a:bodyPr wrap="square" lIns="0" tIns="0" rIns="0" bIns="0" anchor="t">
              <a:spAutoFit/>
            </a:bodyPr>
            <a:lstStyle/>
            <a:p>
              <a:pPr algn="ctr"/>
              <a:r>
                <a:rPr lang="en-US" sz="1600" b="1" dirty="0">
                  <a:solidFill>
                    <a:srgbClr val="FFFFFF"/>
                  </a:solidFill>
                  <a:latin typeface="Roboto" panose="02000000000000000000"/>
                </a:rPr>
                <a:t>CRM/</a:t>
              </a:r>
            </a:p>
            <a:p>
              <a:pPr algn="ctr"/>
              <a:r>
                <a:rPr sz="1600" b="1" dirty="0">
                  <a:solidFill>
                    <a:srgbClr val="FFFFFF"/>
                  </a:solidFill>
                  <a:latin typeface="Roboto" panose="02000000000000000000"/>
                </a:rPr>
                <a:t>Vendor Portal</a:t>
              </a:r>
            </a:p>
          </p:txBody>
        </p:sp>
        <p:sp>
          <p:nvSpPr>
            <p:cNvPr id="57" name="TextBox 22">
              <a:extLst>
                <a:ext uri="{FF2B5EF4-FFF2-40B4-BE49-F238E27FC236}">
                  <a16:creationId xmlns:a16="http://schemas.microsoft.com/office/drawing/2014/main" id="{49EE430C-B277-47B8-BC17-206B47E93C04}"/>
                </a:ext>
              </a:extLst>
            </p:cNvPr>
            <p:cNvSpPr txBox="1"/>
            <p:nvPr/>
          </p:nvSpPr>
          <p:spPr>
            <a:xfrm>
              <a:off x="2491" y="3905"/>
              <a:ext cx="2422" cy="539"/>
            </a:xfrm>
            <a:prstGeom prst="rect">
              <a:avLst/>
            </a:prstGeom>
            <a:noFill/>
            <a:ln>
              <a:noFill/>
            </a:ln>
          </p:spPr>
          <p:txBody>
            <a:bodyPr wrap="square" lIns="0" tIns="0" rIns="0" bIns="0" anchor="t">
              <a:spAutoFit/>
            </a:bodyPr>
            <a:lstStyle/>
            <a:p>
              <a:pPr algn="ctr"/>
              <a:r>
                <a:rPr lang="en-IN" sz="1200" dirty="0">
                  <a:solidFill>
                    <a:srgbClr val="FFFFFF"/>
                  </a:solidFill>
                  <a:latin typeface="Roboto" panose="02000000000000000000"/>
                </a:rPr>
                <a:t>Integration for </a:t>
              </a:r>
            </a:p>
            <a:p>
              <a:pPr algn="ctr"/>
              <a:r>
                <a:rPr lang="en-IN" sz="1200" dirty="0">
                  <a:solidFill>
                    <a:srgbClr val="FFFFFF"/>
                  </a:solidFill>
                  <a:latin typeface="Roboto" panose="02000000000000000000"/>
                </a:rPr>
                <a:t>Single Sign On</a:t>
              </a:r>
              <a:endParaRPr sz="1200" dirty="0">
                <a:solidFill>
                  <a:srgbClr val="FFFFFF"/>
                </a:solidFill>
                <a:latin typeface="Roboto" panose="02000000000000000000"/>
              </a:endParaRPr>
            </a:p>
          </p:txBody>
        </p:sp>
        <p:sp>
          <p:nvSpPr>
            <p:cNvPr id="58" name="TextBox 23">
              <a:extLst>
                <a:ext uri="{FF2B5EF4-FFF2-40B4-BE49-F238E27FC236}">
                  <a16:creationId xmlns:a16="http://schemas.microsoft.com/office/drawing/2014/main" id="{4AE6692C-B752-35FF-597A-801EDD9EA756}"/>
                </a:ext>
              </a:extLst>
            </p:cNvPr>
            <p:cNvSpPr txBox="1"/>
            <p:nvPr/>
          </p:nvSpPr>
          <p:spPr>
            <a:xfrm>
              <a:off x="8269" y="2957"/>
              <a:ext cx="2049" cy="719"/>
            </a:xfrm>
            <a:prstGeom prst="rect">
              <a:avLst/>
            </a:prstGeom>
            <a:noFill/>
            <a:ln>
              <a:noFill/>
            </a:ln>
          </p:spPr>
          <p:txBody>
            <a:bodyPr wrap="square" lIns="0" tIns="0" rIns="0" bIns="0" anchor="t">
              <a:spAutoFit/>
            </a:bodyPr>
            <a:lstStyle/>
            <a:p>
              <a:pPr algn="ctr"/>
              <a:r>
                <a:rPr sz="1600" b="1" dirty="0">
                  <a:solidFill>
                    <a:srgbClr val="FFFFFF"/>
                  </a:solidFill>
                  <a:latin typeface="Roboto" panose="02000000000000000000"/>
                </a:rPr>
                <a:t>Google Docs</a:t>
              </a:r>
              <a:r>
                <a:rPr lang="en-US" sz="1600" b="1" dirty="0">
                  <a:solidFill>
                    <a:srgbClr val="FFFFFF"/>
                  </a:solidFill>
                  <a:latin typeface="Roboto" panose="02000000000000000000"/>
                </a:rPr>
                <a:t>/</a:t>
              </a:r>
            </a:p>
            <a:p>
              <a:pPr algn="ctr"/>
              <a:r>
                <a:rPr lang="en-IN" sz="1600" b="1" dirty="0" err="1">
                  <a:solidFill>
                    <a:srgbClr val="FFFFFF"/>
                  </a:solidFill>
                  <a:latin typeface="Roboto" panose="02000000000000000000"/>
                </a:rPr>
                <a:t>OnlyOffice</a:t>
              </a:r>
              <a:endParaRPr sz="1600" b="1" dirty="0">
                <a:solidFill>
                  <a:srgbClr val="FFFFFF"/>
                </a:solidFill>
                <a:latin typeface="Roboto" panose="02000000000000000000"/>
              </a:endParaRPr>
            </a:p>
          </p:txBody>
        </p:sp>
        <p:sp>
          <p:nvSpPr>
            <p:cNvPr id="59" name="TextBox 24">
              <a:extLst>
                <a:ext uri="{FF2B5EF4-FFF2-40B4-BE49-F238E27FC236}">
                  <a16:creationId xmlns:a16="http://schemas.microsoft.com/office/drawing/2014/main" id="{67610DCB-1D19-8E75-4E79-07D8D95746CF}"/>
                </a:ext>
              </a:extLst>
            </p:cNvPr>
            <p:cNvSpPr txBox="1"/>
            <p:nvPr/>
          </p:nvSpPr>
          <p:spPr>
            <a:xfrm>
              <a:off x="2841" y="3048"/>
              <a:ext cx="1661" cy="719"/>
            </a:xfrm>
            <a:prstGeom prst="rect">
              <a:avLst/>
            </a:prstGeom>
            <a:noFill/>
            <a:ln>
              <a:noFill/>
            </a:ln>
          </p:spPr>
          <p:txBody>
            <a:bodyPr wrap="square" lIns="0" tIns="0" rIns="0" bIns="0" anchor="t">
              <a:spAutoFit/>
            </a:bodyPr>
            <a:lstStyle/>
            <a:p>
              <a:pPr algn="ctr"/>
              <a:r>
                <a:rPr lang="en-US" sz="1600" b="1" dirty="0">
                  <a:solidFill>
                    <a:srgbClr val="FFFFFF"/>
                  </a:solidFill>
                  <a:latin typeface="Roboto" panose="02000000000000000000"/>
                </a:rPr>
                <a:t>Microsoft </a:t>
              </a:r>
              <a:r>
                <a:rPr sz="1600" b="1" dirty="0">
                  <a:solidFill>
                    <a:srgbClr val="FFFFFF"/>
                  </a:solidFill>
                  <a:latin typeface="Roboto" panose="02000000000000000000"/>
                </a:rPr>
                <a:t>ADFS</a:t>
              </a:r>
            </a:p>
          </p:txBody>
        </p:sp>
        <p:sp>
          <p:nvSpPr>
            <p:cNvPr id="60" name="TextBox 26">
              <a:extLst>
                <a:ext uri="{FF2B5EF4-FFF2-40B4-BE49-F238E27FC236}">
                  <a16:creationId xmlns:a16="http://schemas.microsoft.com/office/drawing/2014/main" id="{8AA68917-A9FC-DB19-3953-936CC43BAEAF}"/>
                </a:ext>
              </a:extLst>
            </p:cNvPr>
            <p:cNvSpPr txBox="1"/>
            <p:nvPr/>
          </p:nvSpPr>
          <p:spPr>
            <a:xfrm>
              <a:off x="4359" y="7434"/>
              <a:ext cx="1498" cy="359"/>
            </a:xfrm>
            <a:prstGeom prst="rect">
              <a:avLst/>
            </a:prstGeom>
            <a:noFill/>
            <a:ln>
              <a:noFill/>
            </a:ln>
          </p:spPr>
          <p:txBody>
            <a:bodyPr wrap="square" lIns="0" tIns="0" rIns="0" bIns="0" anchor="t">
              <a:spAutoFit/>
            </a:bodyPr>
            <a:lstStyle/>
            <a:p>
              <a:pPr algn="ctr"/>
              <a:r>
                <a:rPr sz="1600" b="1">
                  <a:solidFill>
                    <a:srgbClr val="FFFFFF"/>
                  </a:solidFill>
                  <a:latin typeface="Roboto" panose="02000000000000000000"/>
                </a:rPr>
                <a:t>Signdesk</a:t>
              </a:r>
            </a:p>
          </p:txBody>
        </p:sp>
        <p:sp>
          <p:nvSpPr>
            <p:cNvPr id="61" name="TextBox 27">
              <a:extLst>
                <a:ext uri="{FF2B5EF4-FFF2-40B4-BE49-F238E27FC236}">
                  <a16:creationId xmlns:a16="http://schemas.microsoft.com/office/drawing/2014/main" id="{6BB7AEAF-1EB9-A374-40E0-7863A9207B7A}"/>
                </a:ext>
              </a:extLst>
            </p:cNvPr>
            <p:cNvSpPr txBox="1"/>
            <p:nvPr/>
          </p:nvSpPr>
          <p:spPr>
            <a:xfrm>
              <a:off x="7388" y="7434"/>
              <a:ext cx="1020" cy="359"/>
            </a:xfrm>
            <a:prstGeom prst="rect">
              <a:avLst/>
            </a:prstGeom>
            <a:noFill/>
            <a:ln>
              <a:noFill/>
            </a:ln>
          </p:spPr>
          <p:txBody>
            <a:bodyPr wrap="square" lIns="0" tIns="0" rIns="0" bIns="0" anchor="t">
              <a:spAutoFit/>
            </a:bodyPr>
            <a:lstStyle/>
            <a:p>
              <a:pPr algn="ctr"/>
              <a:r>
                <a:rPr sz="1600" b="1">
                  <a:solidFill>
                    <a:srgbClr val="FFFFFF"/>
                  </a:solidFill>
                  <a:latin typeface="Roboto" panose="02000000000000000000"/>
                </a:rPr>
                <a:t>HRMS</a:t>
              </a:r>
            </a:p>
          </p:txBody>
        </p:sp>
        <p:sp>
          <p:nvSpPr>
            <p:cNvPr id="62" name="TextBox 28">
              <a:extLst>
                <a:ext uri="{FF2B5EF4-FFF2-40B4-BE49-F238E27FC236}">
                  <a16:creationId xmlns:a16="http://schemas.microsoft.com/office/drawing/2014/main" id="{4BB7089D-EFB7-E63C-8841-7BFD61BE7628}"/>
                </a:ext>
              </a:extLst>
            </p:cNvPr>
            <p:cNvSpPr txBox="1"/>
            <p:nvPr/>
          </p:nvSpPr>
          <p:spPr>
            <a:xfrm>
              <a:off x="10252" y="7434"/>
              <a:ext cx="610" cy="359"/>
            </a:xfrm>
            <a:prstGeom prst="rect">
              <a:avLst/>
            </a:prstGeom>
            <a:noFill/>
            <a:ln>
              <a:noFill/>
            </a:ln>
          </p:spPr>
          <p:txBody>
            <a:bodyPr wrap="square" lIns="0" tIns="0" rIns="0" bIns="0" anchor="t">
              <a:spAutoFit/>
            </a:bodyPr>
            <a:lstStyle/>
            <a:p>
              <a:pPr algn="ctr"/>
              <a:r>
                <a:rPr lang="en-US" sz="1600" b="1" dirty="0">
                  <a:solidFill>
                    <a:srgbClr val="FFFFFF"/>
                  </a:solidFill>
                  <a:latin typeface="Roboto" panose="02000000000000000000"/>
                </a:rPr>
                <a:t>LLM</a:t>
              </a:r>
              <a:endParaRPr sz="1600" b="1" dirty="0">
                <a:solidFill>
                  <a:srgbClr val="FFFFFF"/>
                </a:solidFill>
                <a:latin typeface="Roboto" panose="02000000000000000000"/>
              </a:endParaRPr>
            </a:p>
          </p:txBody>
        </p:sp>
        <p:sp>
          <p:nvSpPr>
            <p:cNvPr id="63" name="TextBox 29">
              <a:extLst>
                <a:ext uri="{FF2B5EF4-FFF2-40B4-BE49-F238E27FC236}">
                  <a16:creationId xmlns:a16="http://schemas.microsoft.com/office/drawing/2014/main" id="{AC27CAFB-698F-ED00-CB77-DAA84D350BC5}"/>
                </a:ext>
              </a:extLst>
            </p:cNvPr>
            <p:cNvSpPr txBox="1"/>
            <p:nvPr/>
          </p:nvSpPr>
          <p:spPr>
            <a:xfrm>
              <a:off x="3930" y="7956"/>
              <a:ext cx="2355" cy="539"/>
            </a:xfrm>
            <a:prstGeom prst="rect">
              <a:avLst/>
            </a:prstGeom>
            <a:noFill/>
            <a:ln>
              <a:noFill/>
            </a:ln>
          </p:spPr>
          <p:txBody>
            <a:bodyPr wrap="square" lIns="0" tIns="0" rIns="0" bIns="0" anchor="t">
              <a:spAutoFit/>
            </a:bodyPr>
            <a:lstStyle/>
            <a:p>
              <a:pPr algn="ctr"/>
              <a:r>
                <a:rPr sz="1200" b="0">
                  <a:solidFill>
                    <a:srgbClr val="FFFFFF"/>
                  </a:solidFill>
                  <a:latin typeface="Roboto" panose="02000000000000000000"/>
                </a:rPr>
                <a:t>E-Signature of final
legal documents.</a:t>
              </a:r>
            </a:p>
          </p:txBody>
        </p:sp>
        <p:sp>
          <p:nvSpPr>
            <p:cNvPr id="64" name="TextBox 30">
              <a:extLst>
                <a:ext uri="{FF2B5EF4-FFF2-40B4-BE49-F238E27FC236}">
                  <a16:creationId xmlns:a16="http://schemas.microsoft.com/office/drawing/2014/main" id="{76BBF64F-3BBD-241E-432B-890544961089}"/>
                </a:ext>
              </a:extLst>
            </p:cNvPr>
            <p:cNvSpPr txBox="1"/>
            <p:nvPr/>
          </p:nvSpPr>
          <p:spPr>
            <a:xfrm>
              <a:off x="9447" y="7956"/>
              <a:ext cx="2484" cy="1078"/>
            </a:xfrm>
            <a:prstGeom prst="rect">
              <a:avLst/>
            </a:prstGeom>
            <a:noFill/>
            <a:ln>
              <a:noFill/>
            </a:ln>
          </p:spPr>
          <p:txBody>
            <a:bodyPr wrap="square" lIns="0" tIns="0" rIns="0" bIns="0" anchor="t">
              <a:spAutoFit/>
            </a:bodyPr>
            <a:lstStyle/>
            <a:p>
              <a:pPr algn="ctr"/>
              <a:r>
                <a:rPr lang="en-US" sz="1200" dirty="0">
                  <a:solidFill>
                    <a:srgbClr val="FFFFFF"/>
                  </a:solidFill>
                  <a:latin typeface="Roboto" panose="02000000000000000000"/>
                </a:rPr>
                <a:t>All hosted within your intranet environment to ensure complete data security and privacy.</a:t>
              </a:r>
              <a:r>
                <a:rPr sz="1200" dirty="0">
                  <a:solidFill>
                    <a:srgbClr val="FFFFFF"/>
                  </a:solidFill>
                  <a:latin typeface="Roboto" panose="02000000000000000000"/>
                </a:rPr>
                <a:t>.</a:t>
              </a:r>
            </a:p>
          </p:txBody>
        </p:sp>
        <p:sp>
          <p:nvSpPr>
            <p:cNvPr id="65" name="TextBox 31">
              <a:extLst>
                <a:ext uri="{FF2B5EF4-FFF2-40B4-BE49-F238E27FC236}">
                  <a16:creationId xmlns:a16="http://schemas.microsoft.com/office/drawing/2014/main" id="{5A83C621-F514-E164-6C24-BFED3DCB81D0}"/>
                </a:ext>
              </a:extLst>
            </p:cNvPr>
            <p:cNvSpPr txBox="1"/>
            <p:nvPr/>
          </p:nvSpPr>
          <p:spPr>
            <a:xfrm>
              <a:off x="6830" y="7956"/>
              <a:ext cx="2135" cy="1078"/>
            </a:xfrm>
            <a:prstGeom prst="rect">
              <a:avLst/>
            </a:prstGeom>
            <a:noFill/>
            <a:ln>
              <a:noFill/>
            </a:ln>
          </p:spPr>
          <p:txBody>
            <a:bodyPr wrap="square" lIns="0" tIns="0" rIns="0" bIns="0" anchor="t">
              <a:spAutoFit/>
            </a:bodyPr>
            <a:lstStyle/>
            <a:p>
              <a:pPr algn="ctr"/>
              <a:r>
                <a:rPr sz="1200" b="0" dirty="0">
                  <a:solidFill>
                    <a:srgbClr val="FFFFFF"/>
                  </a:solidFill>
                  <a:latin typeface="Roboto" panose="02000000000000000000"/>
                </a:rPr>
                <a:t>Employee,
designation,
location, and
department data.</a:t>
              </a: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3486604" y="771931"/>
            <a:ext cx="5836783" cy="109414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altLang="en-US" sz="3600" dirty="0">
                <a:gradFill>
                  <a:gsLst>
                    <a:gs pos="50000">
                      <a:schemeClr val="accent3"/>
                    </a:gs>
                    <a:gs pos="0">
                      <a:schemeClr val="accent3">
                        <a:lumMod val="25000"/>
                        <a:lumOff val="75000"/>
                      </a:schemeClr>
                    </a:gs>
                    <a:gs pos="100000">
                      <a:schemeClr val="accent3">
                        <a:lumMod val="85000"/>
                      </a:schemeClr>
                    </a:gs>
                  </a:gsLst>
                  <a:lin ang="5400000" scaled="1"/>
                </a:gradFill>
                <a:latin typeface="+mj-lt"/>
              </a:rPr>
              <a:t>Let’s Simplify Contracting Together</a:t>
            </a:r>
            <a:endParaRPr lang="en-ID" sz="3600" dirty="0">
              <a:gradFill>
                <a:gsLst>
                  <a:gs pos="50000">
                    <a:schemeClr val="accent3"/>
                  </a:gs>
                  <a:gs pos="0">
                    <a:schemeClr val="accent3">
                      <a:lumMod val="25000"/>
                      <a:lumOff val="75000"/>
                    </a:schemeClr>
                  </a:gs>
                  <a:gs pos="100000">
                    <a:schemeClr val="accent3">
                      <a:lumMod val="85000"/>
                    </a:schemeClr>
                  </a:gs>
                </a:gsLst>
                <a:lin ang="5400000" scaled="1"/>
              </a:gradFill>
              <a:latin typeface="+mj-lt"/>
            </a:endParaRPr>
          </a:p>
        </p:txBody>
      </p:sp>
      <p:grpSp>
        <p:nvGrpSpPr>
          <p:cNvPr id="21" name="Group 20"/>
          <p:cNvGrpSpPr/>
          <p:nvPr/>
        </p:nvGrpSpPr>
        <p:grpSpPr>
          <a:xfrm>
            <a:off x="1658418" y="3427395"/>
            <a:ext cx="2851925" cy="688866"/>
            <a:chOff x="1925118" y="3234075"/>
            <a:chExt cx="2851925" cy="688866"/>
          </a:xfrm>
        </p:grpSpPr>
        <p:sp>
          <p:nvSpPr>
            <p:cNvPr id="18" name="TextBox 17"/>
            <p:cNvSpPr txBox="1"/>
            <p:nvPr/>
          </p:nvSpPr>
          <p:spPr>
            <a:xfrm>
              <a:off x="1925118" y="3575666"/>
              <a:ext cx="2851925" cy="347275"/>
            </a:xfrm>
            <a:prstGeom prst="rect">
              <a:avLst/>
            </a:prstGeom>
            <a:noFill/>
          </p:spPr>
          <p:txBody>
            <a:bodyPr wrap="square" rtlCol="0">
              <a:spAutoFit/>
            </a:bodyPr>
            <a:lstStyle/>
            <a:p>
              <a:pPr>
                <a:lnSpc>
                  <a:spcPct val="130000"/>
                </a:lnSpc>
              </a:pPr>
              <a:r>
                <a:rPr lang="en-US" altLang="en-US" sz="1400" dirty="0">
                  <a:solidFill>
                    <a:schemeClr val="tx1">
                      <a:lumMod val="65000"/>
                      <a:lumOff val="35000"/>
                    </a:schemeClr>
                  </a:solidFill>
                  <a:latin typeface="Roboto" panose="02000000000000000000" charset="0"/>
                  <a:ea typeface="monospace"/>
                  <a:cs typeface="Roboto" panose="02000000000000000000" charset="0"/>
                  <a:sym typeface="+mn-ea"/>
                </a:rPr>
                <a:t>+65 90147536</a:t>
              </a:r>
              <a:endParaRPr lang="en-US" sz="1400" dirty="0">
                <a:solidFill>
                  <a:schemeClr val="tx1">
                    <a:lumMod val="65000"/>
                    <a:lumOff val="35000"/>
                  </a:schemeClr>
                </a:solidFill>
                <a:latin typeface="Roboto" panose="02000000000000000000" charset="0"/>
                <a:ea typeface="monospace"/>
                <a:cs typeface="Roboto" panose="02000000000000000000" charset="0"/>
                <a:sym typeface="+mn-ea"/>
              </a:endParaRPr>
            </a:p>
          </p:txBody>
        </p:sp>
        <p:sp>
          <p:nvSpPr>
            <p:cNvPr id="19" name="TextBox 18"/>
            <p:cNvSpPr txBox="1"/>
            <p:nvPr/>
          </p:nvSpPr>
          <p:spPr>
            <a:xfrm>
              <a:off x="1925118" y="3234075"/>
              <a:ext cx="2851925" cy="389850"/>
            </a:xfrm>
            <a:prstGeom prst="rect">
              <a:avLst/>
            </a:prstGeom>
            <a:noFill/>
          </p:spPr>
          <p:txBody>
            <a:bodyPr wrap="square" rtlCol="0">
              <a:spAutoFit/>
            </a:bodyPr>
            <a:lstStyle/>
            <a:p>
              <a:pPr>
                <a:lnSpc>
                  <a:spcPct val="130000"/>
                </a:lnSpc>
              </a:pPr>
              <a:r>
                <a:rPr lang="en-US" sz="1600" dirty="0">
                  <a:solidFill>
                    <a:schemeClr val="tx1">
                      <a:lumMod val="95000"/>
                      <a:lumOff val="5000"/>
                    </a:schemeClr>
                  </a:solidFill>
                  <a:latin typeface="+mj-lt"/>
                </a:rPr>
                <a:t>Phone</a:t>
              </a:r>
            </a:p>
          </p:txBody>
        </p:sp>
      </p:grpSp>
      <p:sp>
        <p:nvSpPr>
          <p:cNvPr id="20" name="Oval 19"/>
          <p:cNvSpPr/>
          <p:nvPr/>
        </p:nvSpPr>
        <p:spPr>
          <a:xfrm>
            <a:off x="917310" y="3495767"/>
            <a:ext cx="550202" cy="550200"/>
          </a:xfrm>
          <a:prstGeom prst="ellipse">
            <a:avLst/>
          </a:prstGeom>
          <a:gradFill flip="none" rotWithShape="1">
            <a:gsLst>
              <a:gs pos="0">
                <a:schemeClr val="accent1"/>
              </a:gs>
              <a:gs pos="100000">
                <a:schemeClr val="accent1">
                  <a:lumMod val="60000"/>
                  <a:lumOff val="40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grpSp>
        <p:nvGrpSpPr>
          <p:cNvPr id="22" name="Group 21"/>
          <p:cNvGrpSpPr/>
          <p:nvPr/>
        </p:nvGrpSpPr>
        <p:grpSpPr>
          <a:xfrm>
            <a:off x="1658418" y="4320149"/>
            <a:ext cx="2851925" cy="712431"/>
            <a:chOff x="1925118" y="3234075"/>
            <a:chExt cx="2851925" cy="712431"/>
          </a:xfrm>
        </p:grpSpPr>
        <p:sp>
          <p:nvSpPr>
            <p:cNvPr id="23" name="TextBox 22"/>
            <p:cNvSpPr txBox="1"/>
            <p:nvPr/>
          </p:nvSpPr>
          <p:spPr>
            <a:xfrm>
              <a:off x="1925118" y="3575666"/>
              <a:ext cx="2851925" cy="370840"/>
            </a:xfrm>
            <a:prstGeom prst="rect">
              <a:avLst/>
            </a:prstGeom>
            <a:noFill/>
          </p:spPr>
          <p:txBody>
            <a:bodyPr wrap="square" rtlCol="0">
              <a:spAutoFit/>
            </a:bodyPr>
            <a:lstStyle/>
            <a:p>
              <a:pPr>
                <a:lnSpc>
                  <a:spcPct val="130000"/>
                </a:lnSpc>
              </a:pPr>
              <a:r>
                <a:rPr sz="1400">
                  <a:solidFill>
                    <a:schemeClr val="tx1">
                      <a:lumMod val="65000"/>
                      <a:lumOff val="35000"/>
                    </a:schemeClr>
                  </a:solidFill>
                  <a:latin typeface="Roboto" panose="02000000000000000000" charset="0"/>
                  <a:ea typeface="Poppins" panose="00000500000000000000"/>
                  <a:cs typeface="Roboto" panose="02000000000000000000" charset="0"/>
                  <a:sym typeface="+mn-ea"/>
                </a:rPr>
                <a:t>www.pactcentral.com</a:t>
              </a:r>
              <a:endParaRPr lang="en-US" sz="1400" dirty="0">
                <a:solidFill>
                  <a:schemeClr val="tx1">
                    <a:lumMod val="65000"/>
                    <a:lumOff val="35000"/>
                  </a:schemeClr>
                </a:solidFill>
                <a:latin typeface="Roboto" panose="02000000000000000000" charset="0"/>
                <a:ea typeface="Poppins" panose="00000500000000000000"/>
                <a:cs typeface="Roboto" panose="02000000000000000000" charset="0"/>
                <a:sym typeface="+mn-ea"/>
              </a:endParaRPr>
            </a:p>
          </p:txBody>
        </p:sp>
        <p:sp>
          <p:nvSpPr>
            <p:cNvPr id="24" name="TextBox 23"/>
            <p:cNvSpPr txBox="1"/>
            <p:nvPr/>
          </p:nvSpPr>
          <p:spPr>
            <a:xfrm>
              <a:off x="1925118" y="3234075"/>
              <a:ext cx="2851925" cy="389850"/>
            </a:xfrm>
            <a:prstGeom prst="rect">
              <a:avLst/>
            </a:prstGeom>
            <a:noFill/>
          </p:spPr>
          <p:txBody>
            <a:bodyPr wrap="square" rtlCol="0">
              <a:spAutoFit/>
            </a:bodyPr>
            <a:lstStyle/>
            <a:p>
              <a:pPr>
                <a:lnSpc>
                  <a:spcPct val="130000"/>
                </a:lnSpc>
              </a:pPr>
              <a:r>
                <a:rPr lang="en-US" sz="1600" dirty="0">
                  <a:solidFill>
                    <a:schemeClr val="tx1">
                      <a:lumMod val="95000"/>
                      <a:lumOff val="5000"/>
                    </a:schemeClr>
                  </a:solidFill>
                  <a:latin typeface="+mj-lt"/>
                </a:rPr>
                <a:t>Website</a:t>
              </a:r>
            </a:p>
          </p:txBody>
        </p:sp>
      </p:grpSp>
      <p:sp>
        <p:nvSpPr>
          <p:cNvPr id="25" name="Oval 24"/>
          <p:cNvSpPr/>
          <p:nvPr/>
        </p:nvSpPr>
        <p:spPr>
          <a:xfrm>
            <a:off x="917310" y="4388521"/>
            <a:ext cx="550202" cy="550200"/>
          </a:xfrm>
          <a:prstGeom prst="ellipse">
            <a:avLst/>
          </a:prstGeom>
          <a:gradFill flip="none" rotWithShape="1">
            <a:gsLst>
              <a:gs pos="0">
                <a:schemeClr val="accent2"/>
              </a:gs>
              <a:gs pos="100000">
                <a:schemeClr val="accent2">
                  <a:lumMod val="60000"/>
                  <a:lumOff val="40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grpSp>
        <p:nvGrpSpPr>
          <p:cNvPr id="26" name="Group 25"/>
          <p:cNvGrpSpPr/>
          <p:nvPr/>
        </p:nvGrpSpPr>
        <p:grpSpPr>
          <a:xfrm>
            <a:off x="1658418" y="5212903"/>
            <a:ext cx="2851925" cy="712431"/>
            <a:chOff x="1925118" y="3234075"/>
            <a:chExt cx="2851925" cy="712431"/>
          </a:xfrm>
        </p:grpSpPr>
        <p:sp>
          <p:nvSpPr>
            <p:cNvPr id="27" name="TextBox 26"/>
            <p:cNvSpPr txBox="1"/>
            <p:nvPr/>
          </p:nvSpPr>
          <p:spPr>
            <a:xfrm>
              <a:off x="1925118" y="3575666"/>
              <a:ext cx="2851925" cy="370840"/>
            </a:xfrm>
            <a:prstGeom prst="rect">
              <a:avLst/>
            </a:prstGeom>
            <a:noFill/>
          </p:spPr>
          <p:txBody>
            <a:bodyPr wrap="square" rtlCol="0">
              <a:spAutoFit/>
            </a:bodyPr>
            <a:lstStyle/>
            <a:p>
              <a:pPr>
                <a:lnSpc>
                  <a:spcPct val="130000"/>
                </a:lnSpc>
              </a:pPr>
              <a:r>
                <a:rPr lang="en-US" sz="1400" dirty="0">
                  <a:solidFill>
                    <a:schemeClr val="tx1">
                      <a:lumMod val="65000"/>
                      <a:lumOff val="35000"/>
                    </a:schemeClr>
                  </a:solidFill>
                </a:rPr>
                <a:t>sales@pactcentral.com</a:t>
              </a:r>
            </a:p>
          </p:txBody>
        </p:sp>
        <p:sp>
          <p:nvSpPr>
            <p:cNvPr id="28" name="TextBox 27"/>
            <p:cNvSpPr txBox="1"/>
            <p:nvPr/>
          </p:nvSpPr>
          <p:spPr>
            <a:xfrm>
              <a:off x="1925118" y="3234075"/>
              <a:ext cx="2851925" cy="389850"/>
            </a:xfrm>
            <a:prstGeom prst="rect">
              <a:avLst/>
            </a:prstGeom>
            <a:noFill/>
          </p:spPr>
          <p:txBody>
            <a:bodyPr wrap="square" rtlCol="0">
              <a:spAutoFit/>
            </a:bodyPr>
            <a:lstStyle/>
            <a:p>
              <a:pPr>
                <a:lnSpc>
                  <a:spcPct val="130000"/>
                </a:lnSpc>
              </a:pPr>
              <a:r>
                <a:rPr lang="en-US" sz="1600" dirty="0">
                  <a:solidFill>
                    <a:schemeClr val="tx1">
                      <a:lumMod val="95000"/>
                      <a:lumOff val="5000"/>
                    </a:schemeClr>
                  </a:solidFill>
                  <a:latin typeface="+mj-lt"/>
                </a:rPr>
                <a:t>Mail</a:t>
              </a:r>
            </a:p>
          </p:txBody>
        </p:sp>
      </p:grpSp>
      <p:sp>
        <p:nvSpPr>
          <p:cNvPr id="29" name="Oval 28"/>
          <p:cNvSpPr/>
          <p:nvPr/>
        </p:nvSpPr>
        <p:spPr>
          <a:xfrm>
            <a:off x="917310" y="5281275"/>
            <a:ext cx="550202" cy="550200"/>
          </a:xfrm>
          <a:prstGeom prst="ellipse">
            <a:avLst/>
          </a:prstGeom>
          <a:gradFill flip="none" rotWithShape="1">
            <a:gsLst>
              <a:gs pos="0">
                <a:schemeClr val="accent3"/>
              </a:gs>
              <a:gs pos="100000">
                <a:schemeClr val="accent3">
                  <a:lumMod val="60000"/>
                  <a:lumOff val="40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pic>
        <p:nvPicPr>
          <p:cNvPr id="42" name="Graphic 41"/>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66443" y="3644900"/>
            <a:ext cx="251938" cy="251936"/>
          </a:xfrm>
          <a:prstGeom prst="rect">
            <a:avLst/>
          </a:prstGeom>
        </p:spPr>
      </p:pic>
      <p:pic>
        <p:nvPicPr>
          <p:cNvPr id="43" name="Graphic 42"/>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66442" y="5452125"/>
            <a:ext cx="251940" cy="208500"/>
          </a:xfrm>
          <a:prstGeom prst="rect">
            <a:avLst/>
          </a:prstGeom>
        </p:spPr>
      </p:pic>
      <p:pic>
        <p:nvPicPr>
          <p:cNvPr id="44" name="Graphic 43"/>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66443" y="4537654"/>
            <a:ext cx="251938" cy="251936"/>
          </a:xfrm>
          <a:prstGeom prst="rect">
            <a:avLst/>
          </a:prstGeom>
        </p:spPr>
      </p:pic>
      <p:grpSp>
        <p:nvGrpSpPr>
          <p:cNvPr id="14" name="Group 13"/>
          <p:cNvGrpSpPr/>
          <p:nvPr/>
        </p:nvGrpSpPr>
        <p:grpSpPr>
          <a:xfrm>
            <a:off x="7890737" y="4203335"/>
            <a:ext cx="3789680" cy="1628140"/>
            <a:chOff x="11819" y="3143"/>
            <a:chExt cx="5968" cy="2564"/>
          </a:xfrm>
        </p:grpSpPr>
        <p:sp>
          <p:nvSpPr>
            <p:cNvPr id="15" name="Text Box 14"/>
            <p:cNvSpPr txBox="1"/>
            <p:nvPr/>
          </p:nvSpPr>
          <p:spPr>
            <a:xfrm>
              <a:off x="11819" y="3143"/>
              <a:ext cx="5691" cy="580"/>
            </a:xfrm>
            <a:prstGeom prst="rect">
              <a:avLst/>
            </a:prstGeom>
            <a:noFill/>
          </p:spPr>
          <p:txBody>
            <a:bodyPr wrap="square" rtlCol="0">
              <a:spAutoFit/>
            </a:bodyPr>
            <a:lstStyle/>
            <a:p>
              <a:r>
                <a:rPr lang="en-US" dirty="0">
                  <a:latin typeface="+mj-lt"/>
                  <a:cs typeface="+mj-lt"/>
                </a:rPr>
                <a:t>Singapore Office</a:t>
              </a:r>
            </a:p>
          </p:txBody>
        </p:sp>
        <p:sp>
          <p:nvSpPr>
            <p:cNvPr id="16" name="Text Box 15"/>
            <p:cNvSpPr txBox="1"/>
            <p:nvPr/>
          </p:nvSpPr>
          <p:spPr>
            <a:xfrm>
              <a:off x="11837" y="3715"/>
              <a:ext cx="5950" cy="1364"/>
            </a:xfrm>
            <a:prstGeom prst="rect">
              <a:avLst/>
            </a:prstGeom>
            <a:noFill/>
          </p:spPr>
          <p:txBody>
            <a:bodyPr wrap="square" rtlCol="0">
              <a:spAutoFit/>
            </a:bodyPr>
            <a:lstStyle/>
            <a:p>
              <a:pPr algn="l">
                <a:lnSpc>
                  <a:spcPct val="120000"/>
                </a:lnSpc>
                <a:spcBef>
                  <a:spcPts val="0"/>
                </a:spcBef>
                <a:spcAft>
                  <a:spcPts val="0"/>
                </a:spcAft>
              </a:pPr>
              <a:r>
                <a:rPr lang="en-US" altLang="en-US" sz="1400">
                  <a:solidFill>
                    <a:schemeClr val="tx1">
                      <a:lumMod val="65000"/>
                      <a:lumOff val="35000"/>
                    </a:schemeClr>
                  </a:solidFill>
                  <a:latin typeface="Roboto" panose="02000000000000000000" charset="0"/>
                  <a:ea typeface="Poppins" panose="00000500000000000000"/>
                  <a:cs typeface="Roboto" panose="02000000000000000000" charset="0"/>
                  <a:sym typeface="+mn-ea"/>
                </a:rPr>
                <a:t>Nityam Singapore Pte. Ltd.</a:t>
              </a:r>
            </a:p>
            <a:p>
              <a:pPr algn="l">
                <a:lnSpc>
                  <a:spcPct val="120000"/>
                </a:lnSpc>
                <a:spcBef>
                  <a:spcPts val="0"/>
                </a:spcBef>
                <a:spcAft>
                  <a:spcPts val="0"/>
                </a:spcAft>
              </a:pPr>
              <a:r>
                <a:rPr lang="en-US" altLang="en-US" sz="1400">
                  <a:solidFill>
                    <a:schemeClr val="tx1">
                      <a:lumMod val="65000"/>
                      <a:lumOff val="35000"/>
                    </a:schemeClr>
                  </a:solidFill>
                  <a:latin typeface="Roboto" panose="02000000000000000000" charset="0"/>
                  <a:ea typeface="Poppins" panose="00000500000000000000"/>
                  <a:cs typeface="Roboto" panose="02000000000000000000" charset="0"/>
                  <a:sym typeface="+mn-ea"/>
                </a:rPr>
                <a:t>24 Ean Kiam PI, </a:t>
              </a:r>
            </a:p>
            <a:p>
              <a:pPr algn="l">
                <a:lnSpc>
                  <a:spcPct val="120000"/>
                </a:lnSpc>
                <a:spcBef>
                  <a:spcPts val="0"/>
                </a:spcBef>
                <a:spcAft>
                  <a:spcPts val="0"/>
                </a:spcAft>
              </a:pPr>
              <a:r>
                <a:rPr lang="en-US" altLang="en-US" sz="1400">
                  <a:solidFill>
                    <a:schemeClr val="tx1">
                      <a:lumMod val="65000"/>
                      <a:lumOff val="35000"/>
                    </a:schemeClr>
                  </a:solidFill>
                  <a:latin typeface="Roboto" panose="02000000000000000000" charset="0"/>
                  <a:ea typeface="Poppins" panose="00000500000000000000"/>
                  <a:cs typeface="Roboto" panose="02000000000000000000" charset="0"/>
                  <a:sym typeface="+mn-ea"/>
                </a:rPr>
                <a:t>Singapore - 429115</a:t>
              </a:r>
              <a:r>
                <a:rPr sz="1400">
                  <a:solidFill>
                    <a:schemeClr val="tx1">
                      <a:lumMod val="65000"/>
                      <a:lumOff val="35000"/>
                    </a:schemeClr>
                  </a:solidFill>
                  <a:latin typeface="Roboto" panose="02000000000000000000" charset="0"/>
                  <a:ea typeface="Poppins" panose="00000500000000000000"/>
                  <a:cs typeface="Roboto" panose="02000000000000000000" charset="0"/>
                  <a:sym typeface="+mn-ea"/>
                </a:rPr>
                <a:t>.</a:t>
              </a:r>
              <a:endParaRPr lang="en-US" sz="1400">
                <a:solidFill>
                  <a:schemeClr val="tx1">
                    <a:lumMod val="65000"/>
                    <a:lumOff val="35000"/>
                  </a:schemeClr>
                </a:solidFill>
                <a:latin typeface="Roboto" panose="02000000000000000000" charset="0"/>
                <a:ea typeface="Poppins" panose="00000500000000000000"/>
                <a:cs typeface="Roboto" panose="02000000000000000000" charset="0"/>
                <a:sym typeface="+mn-ea"/>
              </a:endParaRPr>
            </a:p>
          </p:txBody>
        </p:sp>
        <p:sp>
          <p:nvSpPr>
            <p:cNvPr id="17" name="Text Box 16"/>
            <p:cNvSpPr txBox="1"/>
            <p:nvPr/>
          </p:nvSpPr>
          <p:spPr>
            <a:xfrm>
              <a:off x="11862" y="5224"/>
              <a:ext cx="5662" cy="483"/>
            </a:xfrm>
            <a:prstGeom prst="rect">
              <a:avLst/>
            </a:prstGeom>
            <a:noFill/>
          </p:spPr>
          <p:txBody>
            <a:bodyPr wrap="square" rtlCol="0">
              <a:spAutoFit/>
            </a:bodyPr>
            <a:lstStyle/>
            <a:p>
              <a:r>
                <a:rPr lang="en-US" sz="1400" b="1" dirty="0"/>
                <a:t>WhatsApp No : </a:t>
              </a:r>
              <a:r>
                <a:rPr lang="en-US" altLang="en-US" sz="1400" dirty="0">
                  <a:solidFill>
                    <a:schemeClr val="tx1">
                      <a:lumMod val="65000"/>
                      <a:lumOff val="35000"/>
                    </a:schemeClr>
                  </a:solidFill>
                  <a:latin typeface="Roboto" panose="02000000000000000000" charset="0"/>
                  <a:ea typeface="monospace"/>
                  <a:cs typeface="Roboto" panose="02000000000000000000" charset="0"/>
                  <a:sym typeface="+mn-ea"/>
                </a:rPr>
                <a:t>+65 90147536</a:t>
              </a:r>
              <a:endParaRPr lang="en-US" altLang="en-US" sz="1400" b="1" dirty="0">
                <a:solidFill>
                  <a:schemeClr val="tx1">
                    <a:lumMod val="65000"/>
                    <a:lumOff val="35000"/>
                  </a:schemeClr>
                </a:solidFill>
                <a:latin typeface="Roboto" panose="02000000000000000000" charset="0"/>
                <a:ea typeface="monospace"/>
                <a:cs typeface="Roboto" panose="02000000000000000000" charset="0"/>
                <a:sym typeface="+mn-ea"/>
              </a:endParaRPr>
            </a:p>
          </p:txBody>
        </p:sp>
      </p:grpSp>
      <p:pic>
        <p:nvPicPr>
          <p:cNvPr id="31" name="Picture 30" descr="nityam_sg_logo_new"/>
          <p:cNvPicPr>
            <a:picLocks noChangeAspect="1"/>
          </p:cNvPicPr>
          <p:nvPr/>
        </p:nvPicPr>
        <p:blipFill>
          <a:blip r:embed="rId8"/>
          <a:stretch>
            <a:fillRect/>
          </a:stretch>
        </p:blipFill>
        <p:spPr>
          <a:xfrm>
            <a:off x="5213061" y="1906054"/>
            <a:ext cx="1979930" cy="1413510"/>
          </a:xfrm>
          <a:prstGeom prst="rect">
            <a:avLst/>
          </a:prstGeom>
        </p:spPr>
      </p:pic>
      <p:grpSp>
        <p:nvGrpSpPr>
          <p:cNvPr id="30" name="Group 29">
            <a:extLst>
              <a:ext uri="{FF2B5EF4-FFF2-40B4-BE49-F238E27FC236}">
                <a16:creationId xmlns:a16="http://schemas.microsoft.com/office/drawing/2014/main" id="{ACFD40E7-5B62-C808-3070-0E2401A1C595}"/>
              </a:ext>
            </a:extLst>
          </p:cNvPr>
          <p:cNvGrpSpPr/>
          <p:nvPr/>
        </p:nvGrpSpPr>
        <p:grpSpPr>
          <a:xfrm>
            <a:off x="3915105" y="4255802"/>
            <a:ext cx="3789680" cy="1628140"/>
            <a:chOff x="11819" y="3143"/>
            <a:chExt cx="5968" cy="2564"/>
          </a:xfrm>
        </p:grpSpPr>
        <p:sp>
          <p:nvSpPr>
            <p:cNvPr id="32" name="Text Box 4">
              <a:extLst>
                <a:ext uri="{FF2B5EF4-FFF2-40B4-BE49-F238E27FC236}">
                  <a16:creationId xmlns:a16="http://schemas.microsoft.com/office/drawing/2014/main" id="{BFE3D17B-6052-02F5-F630-3B2AD093CAEA}"/>
                </a:ext>
              </a:extLst>
            </p:cNvPr>
            <p:cNvSpPr txBox="1"/>
            <p:nvPr/>
          </p:nvSpPr>
          <p:spPr>
            <a:xfrm>
              <a:off x="11819" y="3143"/>
              <a:ext cx="5691" cy="58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atin typeface="+mj-lt"/>
                  <a:cs typeface="+mj-lt"/>
                </a:rPr>
                <a:t>India Office</a:t>
              </a:r>
            </a:p>
          </p:txBody>
        </p:sp>
        <p:sp>
          <p:nvSpPr>
            <p:cNvPr id="33" name="Text Box 5">
              <a:extLst>
                <a:ext uri="{FF2B5EF4-FFF2-40B4-BE49-F238E27FC236}">
                  <a16:creationId xmlns:a16="http://schemas.microsoft.com/office/drawing/2014/main" id="{A66E013C-6ACF-95AC-EAF0-134885F405E1}"/>
                </a:ext>
              </a:extLst>
            </p:cNvPr>
            <p:cNvSpPr txBox="1"/>
            <p:nvPr/>
          </p:nvSpPr>
          <p:spPr>
            <a:xfrm>
              <a:off x="11837" y="3715"/>
              <a:ext cx="5950" cy="136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spcBef>
                  <a:spcPts val="0"/>
                </a:spcBef>
                <a:spcAft>
                  <a:spcPts val="0"/>
                </a:spcAft>
              </a:pPr>
              <a:r>
                <a:rPr sz="1400" dirty="0" err="1">
                  <a:solidFill>
                    <a:schemeClr val="tx1">
                      <a:lumMod val="65000"/>
                      <a:lumOff val="35000"/>
                    </a:schemeClr>
                  </a:solidFill>
                  <a:latin typeface="Roboto" panose="02000000000000000000" charset="0"/>
                  <a:ea typeface="Poppins" panose="00000500000000000000"/>
                  <a:cs typeface="Roboto" panose="02000000000000000000" charset="0"/>
                  <a:sym typeface="+mn-ea"/>
                </a:rPr>
                <a:t>Nityam</a:t>
              </a:r>
              <a:r>
                <a:rPr sz="1400" dirty="0">
                  <a:solidFill>
                    <a:schemeClr val="tx1">
                      <a:lumMod val="65000"/>
                      <a:lumOff val="35000"/>
                    </a:schemeClr>
                  </a:solidFill>
                  <a:latin typeface="Roboto" panose="02000000000000000000" charset="0"/>
                  <a:ea typeface="Poppins" panose="00000500000000000000"/>
                  <a:cs typeface="Roboto" panose="02000000000000000000" charset="0"/>
                  <a:sym typeface="+mn-ea"/>
                </a:rPr>
                <a:t> Software Solutions Pvt. Ltd.</a:t>
              </a:r>
            </a:p>
            <a:p>
              <a:pPr algn="l">
                <a:lnSpc>
                  <a:spcPct val="120000"/>
                </a:lnSpc>
                <a:spcBef>
                  <a:spcPts val="0"/>
                </a:spcBef>
                <a:spcAft>
                  <a:spcPts val="0"/>
                </a:spcAft>
              </a:pPr>
              <a:r>
                <a:rPr sz="1400" dirty="0">
                  <a:solidFill>
                    <a:schemeClr val="tx1">
                      <a:lumMod val="65000"/>
                      <a:lumOff val="35000"/>
                    </a:schemeClr>
                  </a:solidFill>
                  <a:latin typeface="Roboto" panose="02000000000000000000" charset="0"/>
                  <a:ea typeface="Poppins" panose="00000500000000000000"/>
                  <a:cs typeface="Roboto" panose="02000000000000000000" charset="0"/>
                  <a:sym typeface="+mn-ea"/>
                </a:rPr>
                <a:t>C/1, </a:t>
              </a:r>
              <a:r>
                <a:rPr sz="1400" dirty="0" err="1">
                  <a:solidFill>
                    <a:schemeClr val="tx1">
                      <a:lumMod val="65000"/>
                      <a:lumOff val="35000"/>
                    </a:schemeClr>
                  </a:solidFill>
                  <a:latin typeface="Roboto" panose="02000000000000000000" charset="0"/>
                  <a:ea typeface="Poppins" panose="00000500000000000000"/>
                  <a:cs typeface="Roboto" panose="02000000000000000000" charset="0"/>
                  <a:sym typeface="+mn-ea"/>
                </a:rPr>
                <a:t>Harganga</a:t>
              </a:r>
              <a:r>
                <a:rPr sz="1400" dirty="0">
                  <a:solidFill>
                    <a:schemeClr val="tx1">
                      <a:lumMod val="65000"/>
                      <a:lumOff val="35000"/>
                    </a:schemeClr>
                  </a:solidFill>
                  <a:latin typeface="Roboto" panose="02000000000000000000" charset="0"/>
                  <a:ea typeface="Poppins" panose="00000500000000000000"/>
                  <a:cs typeface="Roboto" panose="02000000000000000000" charset="0"/>
                  <a:sym typeface="+mn-ea"/>
                </a:rPr>
                <a:t> Mahal, Dadar TT Circle, </a:t>
              </a:r>
            </a:p>
            <a:p>
              <a:pPr algn="l">
                <a:lnSpc>
                  <a:spcPct val="120000"/>
                </a:lnSpc>
                <a:spcBef>
                  <a:spcPts val="0"/>
                </a:spcBef>
                <a:spcAft>
                  <a:spcPts val="0"/>
                </a:spcAft>
              </a:pPr>
              <a:r>
                <a:rPr sz="1400" dirty="0">
                  <a:solidFill>
                    <a:schemeClr val="tx1">
                      <a:lumMod val="65000"/>
                      <a:lumOff val="35000"/>
                    </a:schemeClr>
                  </a:solidFill>
                  <a:latin typeface="Roboto" panose="02000000000000000000" charset="0"/>
                  <a:ea typeface="Poppins" panose="00000500000000000000"/>
                  <a:cs typeface="Roboto" panose="02000000000000000000" charset="0"/>
                  <a:sym typeface="+mn-ea"/>
                </a:rPr>
                <a:t>Dr. B.A. Road, Dadar, Mumbai-400 014. India.</a:t>
              </a:r>
              <a:endParaRPr lang="en-US" sz="1400" dirty="0">
                <a:solidFill>
                  <a:schemeClr val="tx1">
                    <a:lumMod val="65000"/>
                    <a:lumOff val="35000"/>
                  </a:schemeClr>
                </a:solidFill>
                <a:latin typeface="Roboto" panose="02000000000000000000" charset="0"/>
                <a:ea typeface="Poppins" panose="00000500000000000000"/>
                <a:cs typeface="Roboto" panose="02000000000000000000" charset="0"/>
                <a:sym typeface="+mn-ea"/>
              </a:endParaRPr>
            </a:p>
          </p:txBody>
        </p:sp>
        <p:sp>
          <p:nvSpPr>
            <p:cNvPr id="34" name="Text Box 9">
              <a:extLst>
                <a:ext uri="{FF2B5EF4-FFF2-40B4-BE49-F238E27FC236}">
                  <a16:creationId xmlns:a16="http://schemas.microsoft.com/office/drawing/2014/main" id="{EEB16489-F4AD-0E7F-EA67-6D5F69A9E190}"/>
                </a:ext>
              </a:extLst>
            </p:cNvPr>
            <p:cNvSpPr txBox="1"/>
            <p:nvPr/>
          </p:nvSpPr>
          <p:spPr>
            <a:xfrm>
              <a:off x="11862" y="5224"/>
              <a:ext cx="5662" cy="48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a:t>Phone : </a:t>
              </a:r>
              <a:r>
                <a:rPr sz="1400">
                  <a:solidFill>
                    <a:schemeClr val="tx1">
                      <a:lumMod val="65000"/>
                      <a:lumOff val="35000"/>
                    </a:schemeClr>
                  </a:solidFill>
                  <a:latin typeface="Roboto" panose="02000000000000000000" charset="0"/>
                  <a:ea typeface="monospace"/>
                  <a:cs typeface="Roboto" panose="02000000000000000000" charset="0"/>
                  <a:sym typeface="+mn-ea"/>
                </a:rPr>
                <a:t>+91 9372720878</a:t>
              </a:r>
              <a:endParaRPr lang="en-US" sz="1400" b="1">
                <a:solidFill>
                  <a:schemeClr val="tx1">
                    <a:lumMod val="65000"/>
                    <a:lumOff val="35000"/>
                  </a:schemeClr>
                </a:solidFill>
                <a:latin typeface="Roboto" panose="02000000000000000000" charset="0"/>
                <a:ea typeface="monospace"/>
                <a:cs typeface="Roboto" panose="02000000000000000000" charset="0"/>
                <a:sym typeface="+mn-ea"/>
              </a:endParaRPr>
            </a:p>
          </p:txBody>
        </p:sp>
      </p:gr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DIAGRAM_VIRTUALLY_FRAME" val="{&quot;height&quot;:329.3989763779528,&quot;left&quot;:66.12496062992126,&quot;top&quot;:160.80472440944882,&quot;width&quot;:827.75}"/>
</p:tagLst>
</file>

<file path=ppt/tags/tag2.xml><?xml version="1.0" encoding="utf-8"?>
<p:tagLst xmlns:a="http://schemas.openxmlformats.org/drawingml/2006/main" xmlns:r="http://schemas.openxmlformats.org/officeDocument/2006/relationships" xmlns:p="http://schemas.openxmlformats.org/presentationml/2006/main">
  <p:tag name="KSO_WM_DIAGRAM_VIRTUALLY_FRAME" val="{&quot;height&quot;:329.3989763779528,&quot;left&quot;:66.12496062992126,&quot;top&quot;:160.80472440944882,&quot;width&quot;:827.75}"/>
</p:tagLst>
</file>

<file path=ppt/tags/tag3.xml><?xml version="1.0" encoding="utf-8"?>
<p:tagLst xmlns:a="http://schemas.openxmlformats.org/drawingml/2006/main" xmlns:r="http://schemas.openxmlformats.org/officeDocument/2006/relationships" xmlns:p="http://schemas.openxmlformats.org/presentationml/2006/main">
  <p:tag name="KSO_WM_DIAGRAM_VIRTUALLY_FRAME" val="{&quot;height&quot;:329.3989763779528,&quot;left&quot;:66.12496062992126,&quot;top&quot;:160.80472440944882,&quot;width&quot;:827.75}"/>
</p:tagLst>
</file>

<file path=ppt/tags/tag4.xml><?xml version="1.0" encoding="utf-8"?>
<p:tagLst xmlns:a="http://schemas.openxmlformats.org/drawingml/2006/main" xmlns:r="http://schemas.openxmlformats.org/officeDocument/2006/relationships" xmlns:p="http://schemas.openxmlformats.org/presentationml/2006/main">
  <p:tag name="KSO_WM_DIAGRAM_VIRTUALLY_FRAME" val="{&quot;height&quot;:329.3989763779528,&quot;left&quot;:66.12496062992126,&quot;top&quot;:160.80472440944882,&quot;width&quot;:827.75}"/>
</p:tagLst>
</file>

<file path=ppt/tags/tag5.xml><?xml version="1.0" encoding="utf-8"?>
<p:tagLst xmlns:a="http://schemas.openxmlformats.org/drawingml/2006/main" xmlns:r="http://schemas.openxmlformats.org/officeDocument/2006/relationships" xmlns:p="http://schemas.openxmlformats.org/presentationml/2006/main">
  <p:tag name="KSO_WM_DIAGRAM_VIRTUALLY_FRAME" val="{&quot;height&quot;:329.3989763779528,&quot;left&quot;:66.12496062992126,&quot;top&quot;:160.80472440944882,&quot;width&quot;:827.75}"/>
</p:tagLst>
</file>

<file path=ppt/tags/tag6.xml><?xml version="1.0" encoding="utf-8"?>
<p:tagLst xmlns:a="http://schemas.openxmlformats.org/drawingml/2006/main" xmlns:r="http://schemas.openxmlformats.org/officeDocument/2006/relationships" xmlns:p="http://schemas.openxmlformats.org/presentationml/2006/main">
  <p:tag name="KSO_WM_DIAGRAM_VIRTUALLY_FRAME" val="{&quot;height&quot;:329.3989763779528,&quot;left&quot;:66.12496062992126,&quot;top&quot;:160.80472440944882,&quot;width&quot;:827.75}"/>
</p:tagLst>
</file>

<file path=ppt/tags/tag7.xml><?xml version="1.0" encoding="utf-8"?>
<p:tagLst xmlns:a="http://schemas.openxmlformats.org/drawingml/2006/main" xmlns:r="http://schemas.openxmlformats.org/officeDocument/2006/relationships" xmlns:p="http://schemas.openxmlformats.org/presentationml/2006/main">
  <p:tag name="KSO_WM_DIAGRAM_VIRTUALLY_FRAME" val="{&quot;height&quot;:329.3989763779528,&quot;left&quot;:66.12496062992126,&quot;top&quot;:160.80472440944882,&quot;width&quot;:827.75}"/>
</p:tagLst>
</file>

<file path=ppt/tags/tag8.xml><?xml version="1.0" encoding="utf-8"?>
<p:tagLst xmlns:a="http://schemas.openxmlformats.org/drawingml/2006/main" xmlns:r="http://schemas.openxmlformats.org/officeDocument/2006/relationships" xmlns:p="http://schemas.openxmlformats.org/presentationml/2006/main">
  <p:tag name="KSO_WM_DIAGRAM_VIRTUALLY_FRAME" val="{&quot;height&quot;:329.3989763779528,&quot;left&quot;:66.12496062992126,&quot;top&quot;:160.80472440944882,&quot;width&quot;:827.75}"/>
</p:tagLst>
</file>

<file path=ppt/tags/tag9.xml><?xml version="1.0" encoding="utf-8"?>
<p:tagLst xmlns:a="http://schemas.openxmlformats.org/drawingml/2006/main" xmlns:r="http://schemas.openxmlformats.org/officeDocument/2006/relationships" xmlns:p="http://schemas.openxmlformats.org/presentationml/2006/main">
  <p:tag name="KSO_WM_DIAGRAM_VIRTUALLY_FRAME" val="{&quot;height&quot;:329.3989763779528,&quot;left&quot;:66.12496062992126,&quot;top&quot;:160.80472440944882,&quot;width&quot;:827.75}"/>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329.3989763779528,&quot;left&quot;:66.12496062992126,&quot;top&quot;:160.80472440944882,&quot;width&quot;:827.75}"/>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329.3989763779528,&quot;left&quot;:66.12496062992126,&quot;top&quot;:160.80472440944882,&quot;width&quot;:827.75}"/>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329.3989763779528,&quot;left&quot;:66.12496062992126,&quot;top&quot;:160.80472440944882,&quot;width&quot;:827.75}"/>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329.3989763779528,&quot;left&quot;:66.12496062992126,&quot;top&quot;:160.80472440944882,&quot;width&quot;:827.75}"/>
</p:tagLst>
</file>

<file path=ppt/tags/tag14.xml><?xml version="1.0" encoding="utf-8"?>
<p:tagLst xmlns:a="http://schemas.openxmlformats.org/drawingml/2006/main" xmlns:r="http://schemas.openxmlformats.org/officeDocument/2006/relationships" xmlns:p="http://schemas.openxmlformats.org/presentationml/2006/main">
  <p:tag name="KSO_WM_DIAGRAM_VIRTUALLY_FRAME" val="{&quot;height&quot;:329.3989763779528,&quot;left&quot;:66.12496062992126,&quot;top&quot;:160.80472440944882,&quot;width&quot;:827.75}"/>
</p:tagLst>
</file>

<file path=ppt/tags/tag15.xml><?xml version="1.0" encoding="utf-8"?>
<p:tagLst xmlns:a="http://schemas.openxmlformats.org/drawingml/2006/main" xmlns:r="http://schemas.openxmlformats.org/officeDocument/2006/relationships" xmlns:p="http://schemas.openxmlformats.org/presentationml/2006/main">
  <p:tag name="KSO_WM_DIAGRAM_VIRTUALLY_FRAME" val="{&quot;height&quot;:329.3989763779528,&quot;left&quot;:66.12496062992126,&quot;top&quot;:160.80472440944882,&quot;width&quot;:827.75}"/>
</p:tagLst>
</file>

<file path=ppt/tags/tag16.xml><?xml version="1.0" encoding="utf-8"?>
<p:tagLst xmlns:a="http://schemas.openxmlformats.org/drawingml/2006/main" xmlns:r="http://schemas.openxmlformats.org/officeDocument/2006/relationships" xmlns:p="http://schemas.openxmlformats.org/presentationml/2006/main">
  <p:tag name="KSO_WM_DIAGRAM_VIRTUALLY_FRAME" val="{&quot;height&quot;:329.3989763779528,&quot;left&quot;:66.12496062992126,&quot;top&quot;:160.80472440944882,&quot;width&quot;:827.75}"/>
</p:tagLst>
</file>

<file path=ppt/tags/tag17.xml><?xml version="1.0" encoding="utf-8"?>
<p:tagLst xmlns:a="http://schemas.openxmlformats.org/drawingml/2006/main" xmlns:r="http://schemas.openxmlformats.org/officeDocument/2006/relationships" xmlns:p="http://schemas.openxmlformats.org/presentationml/2006/main">
  <p:tag name="KSO_WM_DIAGRAM_VIRTUALLY_FRAME" val="{&quot;height&quot;:329.3989763779528,&quot;left&quot;:66.12496062992126,&quot;top&quot;:160.80472440944882,&quot;width&quot;:827.75}"/>
</p:tagLst>
</file>

<file path=ppt/tags/tag18.xml><?xml version="1.0" encoding="utf-8"?>
<p:tagLst xmlns:a="http://schemas.openxmlformats.org/drawingml/2006/main" xmlns:r="http://schemas.openxmlformats.org/officeDocument/2006/relationships" xmlns:p="http://schemas.openxmlformats.org/presentationml/2006/main">
  <p:tag name="KSO_WM_DIAGRAM_VIRTUALLY_FRAME" val="{&quot;height&quot;:329.3989763779528,&quot;left&quot;:66.12496062992126,&quot;top&quot;:160.80472440944882,&quot;width&quot;:827.75}"/>
</p:tagLst>
</file>

<file path=ppt/tags/tag19.xml><?xml version="1.0" encoding="utf-8"?>
<p:tagLst xmlns:a="http://schemas.openxmlformats.org/drawingml/2006/main" xmlns:r="http://schemas.openxmlformats.org/officeDocument/2006/relationships" xmlns:p="http://schemas.openxmlformats.org/presentationml/2006/main">
  <p:tag name="KSO_WM_DIAGRAM_VIRTUALLY_FRAME" val="{&quot;height&quot;:329.3989763779528,&quot;left&quot;:66.12496062992126,&quot;top&quot;:160.80472440944882,&quot;width&quot;:827.75}"/>
</p:tagLst>
</file>

<file path=ppt/tags/tag20.xml><?xml version="1.0" encoding="utf-8"?>
<p:tagLst xmlns:a="http://schemas.openxmlformats.org/drawingml/2006/main" xmlns:r="http://schemas.openxmlformats.org/officeDocument/2006/relationships" xmlns:p="http://schemas.openxmlformats.org/presentationml/2006/main">
  <p:tag name="KSO_WM_DIAGRAM_VIRTUALLY_FRAME" val="{&quot;height&quot;:364.95,&quot;left&quot;:602.35,&quot;top&quot;:123.4,&quot;width&quot;:281.8}"/>
</p:tagLst>
</file>

<file path=ppt/tags/tag21.xml><?xml version="1.0" encoding="utf-8"?>
<p:tagLst xmlns:a="http://schemas.openxmlformats.org/drawingml/2006/main" xmlns:r="http://schemas.openxmlformats.org/officeDocument/2006/relationships" xmlns:p="http://schemas.openxmlformats.org/presentationml/2006/main">
  <p:tag name="KSO_WM_DIAGRAM_VIRTUALLY_FRAME" val="{&quot;height&quot;:364.95,&quot;left&quot;:602.35,&quot;top&quot;:123.4,&quot;width&quot;:281.8}"/>
</p:tagLst>
</file>

<file path=ppt/tags/tag22.xml><?xml version="1.0" encoding="utf-8"?>
<p:tagLst xmlns:a="http://schemas.openxmlformats.org/drawingml/2006/main" xmlns:r="http://schemas.openxmlformats.org/officeDocument/2006/relationships" xmlns:p="http://schemas.openxmlformats.org/presentationml/2006/main">
  <p:tag name="KSO_WM_DIAGRAM_VIRTUALLY_FRAME" val="{&quot;height&quot;:364.95,&quot;left&quot;:602.35,&quot;top&quot;:123.4,&quot;width&quot;:281.8}"/>
</p:tagLst>
</file>

<file path=ppt/tags/tag23.xml><?xml version="1.0" encoding="utf-8"?>
<p:tagLst xmlns:a="http://schemas.openxmlformats.org/drawingml/2006/main" xmlns:r="http://schemas.openxmlformats.org/officeDocument/2006/relationships" xmlns:p="http://schemas.openxmlformats.org/presentationml/2006/main">
  <p:tag name="KSO_WM_DIAGRAM_VIRTUALLY_FRAME" val="{&quot;height&quot;:364.95,&quot;left&quot;:602.35,&quot;top&quot;:123.4,&quot;width&quot;:281.8}"/>
</p:tagLst>
</file>

<file path=ppt/tags/tag24.xml><?xml version="1.0" encoding="utf-8"?>
<p:tagLst xmlns:a="http://schemas.openxmlformats.org/drawingml/2006/main" xmlns:r="http://schemas.openxmlformats.org/officeDocument/2006/relationships" xmlns:p="http://schemas.openxmlformats.org/presentationml/2006/main">
  <p:tag name="KSO_WM_DIAGRAM_VIRTUALLY_FRAME" val="{&quot;height&quot;:364.95,&quot;left&quot;:602.35,&quot;top&quot;:123.4,&quot;width&quot;:281.8}"/>
</p:tagLst>
</file>

<file path=ppt/tags/tag25.xml><?xml version="1.0" encoding="utf-8"?>
<p:tagLst xmlns:a="http://schemas.openxmlformats.org/drawingml/2006/main" xmlns:r="http://schemas.openxmlformats.org/officeDocument/2006/relationships" xmlns:p="http://schemas.openxmlformats.org/presentationml/2006/main">
  <p:tag name="KSO_WM_DIAGRAM_VIRTUALLY_FRAME" val="{&quot;height&quot;:364.95,&quot;left&quot;:602.35,&quot;top&quot;:123.4,&quot;width&quot;:281.8}"/>
</p:tagLst>
</file>

<file path=ppt/tags/tag26.xml><?xml version="1.0" encoding="utf-8"?>
<p:tagLst xmlns:a="http://schemas.openxmlformats.org/drawingml/2006/main" xmlns:r="http://schemas.openxmlformats.org/officeDocument/2006/relationships" xmlns:p="http://schemas.openxmlformats.org/presentationml/2006/main">
  <p:tag name="KSO_WM_DIAGRAM_VIRTUALLY_FRAME" val="{&quot;height&quot;:364.95,&quot;left&quot;:602.35,&quot;top&quot;:123.4,&quot;width&quot;:281.8}"/>
</p:tagLst>
</file>

<file path=ppt/tags/tag27.xml><?xml version="1.0" encoding="utf-8"?>
<p:tagLst xmlns:a="http://schemas.openxmlformats.org/drawingml/2006/main" xmlns:r="http://schemas.openxmlformats.org/officeDocument/2006/relationships" xmlns:p="http://schemas.openxmlformats.org/presentationml/2006/main">
  <p:tag name="KSO_WM_DIAGRAM_VIRTUALLY_FRAME" val="{&quot;height&quot;:364.95,&quot;left&quot;:602.35,&quot;top&quot;:123.4,&quot;width&quot;:281.8}"/>
</p:tagLst>
</file>

<file path=ppt/tags/tag28.xml><?xml version="1.0" encoding="utf-8"?>
<p:tagLst xmlns:a="http://schemas.openxmlformats.org/drawingml/2006/main" xmlns:r="http://schemas.openxmlformats.org/officeDocument/2006/relationships" xmlns:p="http://schemas.openxmlformats.org/presentationml/2006/main">
  <p:tag name="KSO_WM_DIAGRAM_VIRTUALLY_FRAME" val="{&quot;height&quot;:364.95,&quot;left&quot;:602.35,&quot;top&quot;:123.4,&quot;width&quot;:281.8}"/>
</p:tagLst>
</file>

<file path=ppt/tags/tag29.xml><?xml version="1.0" encoding="utf-8"?>
<p:tagLst xmlns:a="http://schemas.openxmlformats.org/drawingml/2006/main" xmlns:r="http://schemas.openxmlformats.org/officeDocument/2006/relationships" xmlns:p="http://schemas.openxmlformats.org/presentationml/2006/main">
  <p:tag name="KSO_WM_DIAGRAM_VIRTUALLY_FRAME" val="{&quot;height&quot;:364.95,&quot;left&quot;:602.35,&quot;top&quot;:123.4,&quot;width&quot;:281.8}"/>
</p:tagLst>
</file>

<file path=ppt/tags/tag30.xml><?xml version="1.0" encoding="utf-8"?>
<p:tagLst xmlns:a="http://schemas.openxmlformats.org/drawingml/2006/main" xmlns:r="http://schemas.openxmlformats.org/officeDocument/2006/relationships" xmlns:p="http://schemas.openxmlformats.org/presentationml/2006/main">
  <p:tag name="KSO_WM_DIAGRAM_VIRTUALLY_FRAME" val="{&quot;height&quot;:364.95,&quot;left&quot;:602.35,&quot;top&quot;:123.4,&quot;width&quot;:281.8}"/>
</p:tagLst>
</file>

<file path=ppt/tags/tag31.xml><?xml version="1.0" encoding="utf-8"?>
<p:tagLst xmlns:a="http://schemas.openxmlformats.org/drawingml/2006/main" xmlns:r="http://schemas.openxmlformats.org/officeDocument/2006/relationships" xmlns:p="http://schemas.openxmlformats.org/presentationml/2006/main">
  <p:tag name="KSO_WM_DIAGRAM_VIRTUALLY_FRAME" val="{&quot;height&quot;:364.95,&quot;left&quot;:602.35,&quot;top&quot;:123.4,&quot;width&quot;:281.8}"/>
</p:tagLst>
</file>

<file path=ppt/tags/tag32.xml><?xml version="1.0" encoding="utf-8"?>
<p:tagLst xmlns:a="http://schemas.openxmlformats.org/drawingml/2006/main" xmlns:r="http://schemas.openxmlformats.org/officeDocument/2006/relationships" xmlns:p="http://schemas.openxmlformats.org/presentationml/2006/main">
  <p:tag name="KSO_WM_DIAGRAM_VIRTUALLY_FRAME" val="{&quot;height&quot;:364.95,&quot;left&quot;:602.35,&quot;top&quot;:123.4,&quot;width&quot;:281.8}"/>
</p:tagLst>
</file>

<file path=ppt/tags/tag33.xml><?xml version="1.0" encoding="utf-8"?>
<p:tagLst xmlns:a="http://schemas.openxmlformats.org/drawingml/2006/main" xmlns:r="http://schemas.openxmlformats.org/officeDocument/2006/relationships" xmlns:p="http://schemas.openxmlformats.org/presentationml/2006/main">
  <p:tag name="KSO_WM_DIAGRAM_VIRTUALLY_FRAME" val="{&quot;height&quot;:364.95,&quot;left&quot;:602.35,&quot;top&quot;:123.4,&quot;width&quot;:281.8}"/>
</p:tagLst>
</file>

<file path=ppt/tags/tag34.xml><?xml version="1.0" encoding="utf-8"?>
<p:tagLst xmlns:a="http://schemas.openxmlformats.org/drawingml/2006/main" xmlns:r="http://schemas.openxmlformats.org/officeDocument/2006/relationships" xmlns:p="http://schemas.openxmlformats.org/presentationml/2006/main">
  <p:tag name="KSO_WM_DIAGRAM_VIRTUALLY_FRAME" val="{&quot;height&quot;:364.95,&quot;left&quot;:602.35,&quot;top&quot;:123.4,&quot;width&quot;:281.8}"/>
</p:tagLst>
</file>

<file path=ppt/tags/tag35.xml><?xml version="1.0" encoding="utf-8"?>
<p:tagLst xmlns:a="http://schemas.openxmlformats.org/drawingml/2006/main" xmlns:r="http://schemas.openxmlformats.org/officeDocument/2006/relationships" xmlns:p="http://schemas.openxmlformats.org/presentationml/2006/main">
  <p:tag name="KSO_WM_DIAGRAM_VIRTUALLY_FRAME" val="{&quot;height&quot;:364.95,&quot;left&quot;:602.35,&quot;top&quot;:123.4,&quot;width&quot;:281.8}"/>
</p:tagLst>
</file>

<file path=ppt/tags/tag36.xml><?xml version="1.0" encoding="utf-8"?>
<p:tagLst xmlns:a="http://schemas.openxmlformats.org/drawingml/2006/main" xmlns:r="http://schemas.openxmlformats.org/officeDocument/2006/relationships" xmlns:p="http://schemas.openxmlformats.org/presentationml/2006/main">
  <p:tag name="KSO_WM_DIAGRAM_VIRTUALLY_FRAME" val="{&quot;height&quot;:364.95,&quot;left&quot;:602.35,&quot;top&quot;:123.4,&quot;width&quot;:281.8}"/>
</p:tagLst>
</file>

<file path=ppt/tags/tag37.xml><?xml version="1.0" encoding="utf-8"?>
<p:tagLst xmlns:a="http://schemas.openxmlformats.org/drawingml/2006/main" xmlns:r="http://schemas.openxmlformats.org/officeDocument/2006/relationships" xmlns:p="http://schemas.openxmlformats.org/presentationml/2006/main">
  <p:tag name="KSO_WM_DIAGRAM_VIRTUALLY_FRAME" val="{&quot;height&quot;:364.95,&quot;left&quot;:602.35,&quot;top&quot;:123.4,&quot;width&quot;:281.8}"/>
</p:tagLst>
</file>

<file path=ppt/tags/tag38.xml><?xml version="1.0" encoding="utf-8"?>
<p:tagLst xmlns:a="http://schemas.openxmlformats.org/drawingml/2006/main" xmlns:r="http://schemas.openxmlformats.org/officeDocument/2006/relationships" xmlns:p="http://schemas.openxmlformats.org/presentationml/2006/main">
  <p:tag name="KSO_WM_DIAGRAM_VIRTUALLY_FRAME" val="{&quot;height&quot;:364.95,&quot;left&quot;:602.35,&quot;top&quot;:123.4,&quot;width&quot;:281.8}"/>
</p:tagLst>
</file>

<file path=ppt/tags/tag39.xml><?xml version="1.0" encoding="utf-8"?>
<p:tagLst xmlns:a="http://schemas.openxmlformats.org/drawingml/2006/main" xmlns:r="http://schemas.openxmlformats.org/officeDocument/2006/relationships" xmlns:p="http://schemas.openxmlformats.org/presentationml/2006/main">
  <p:tag name="KSO_WM_DIAGRAM_VIRTUALLY_FRAME" val="{&quot;height&quot;:364.95,&quot;left&quot;:602.35,&quot;top&quot;:123.4,&quot;width&quot;:281.8}"/>
</p:tagLst>
</file>

<file path=ppt/tags/tag40.xml><?xml version="1.0" encoding="utf-8"?>
<p:tagLst xmlns:a="http://schemas.openxmlformats.org/drawingml/2006/main" xmlns:r="http://schemas.openxmlformats.org/officeDocument/2006/relationships" xmlns:p="http://schemas.openxmlformats.org/presentationml/2006/main">
  <p:tag name="KSO_WM_DIAGRAM_VIRTUALLY_FRAME" val="{&quot;height&quot;:364.95,&quot;left&quot;:602.35,&quot;top&quot;:123.4,&quot;width&quot;:281.8}"/>
</p:tagLst>
</file>

<file path=ppt/tags/tag41.xml><?xml version="1.0" encoding="utf-8"?>
<p:tagLst xmlns:a="http://schemas.openxmlformats.org/drawingml/2006/main" xmlns:r="http://schemas.openxmlformats.org/officeDocument/2006/relationships" xmlns:p="http://schemas.openxmlformats.org/presentationml/2006/main">
  <p:tag name="KSO_WM_DIAGRAM_VIRTUALLY_FRAME" val="{&quot;height&quot;:364.95,&quot;left&quot;:602.35,&quot;top&quot;:123.4,&quot;width&quot;:281.8}"/>
</p:tagLst>
</file>

<file path=ppt/tags/tag42.xml><?xml version="1.0" encoding="utf-8"?>
<p:tagLst xmlns:a="http://schemas.openxmlformats.org/drawingml/2006/main" xmlns:r="http://schemas.openxmlformats.org/officeDocument/2006/relationships" xmlns:p="http://schemas.openxmlformats.org/presentationml/2006/main">
  <p:tag name="KSO_WM_DIAGRAM_VIRTUALLY_FRAME" val="{&quot;height&quot;:364.95,&quot;left&quot;:602.35,&quot;top&quot;:123.4,&quot;width&quot;:281.8}"/>
</p:tagLst>
</file>

<file path=ppt/tags/tag43.xml><?xml version="1.0" encoding="utf-8"?>
<p:tagLst xmlns:a="http://schemas.openxmlformats.org/drawingml/2006/main" xmlns:r="http://schemas.openxmlformats.org/officeDocument/2006/relationships" xmlns:p="http://schemas.openxmlformats.org/presentationml/2006/main">
  <p:tag name="KSO_WM_DIAGRAM_VIRTUALLY_FRAME" val="{&quot;height&quot;:364.95,&quot;left&quot;:602.35,&quot;top&quot;:123.4,&quot;width&quot;:281.8}"/>
</p:tagLst>
</file>

<file path=ppt/tags/tag44.xml><?xml version="1.0" encoding="utf-8"?>
<p:tagLst xmlns:a="http://schemas.openxmlformats.org/drawingml/2006/main" xmlns:r="http://schemas.openxmlformats.org/officeDocument/2006/relationships" xmlns:p="http://schemas.openxmlformats.org/presentationml/2006/main">
  <p:tag name="KSO_WM_DIAGRAM_VIRTUALLY_FRAME" val="{&quot;height&quot;:364.95,&quot;left&quot;:602.35,&quot;top&quot;:123.4,&quot;width&quot;:281.8}"/>
</p:tagLst>
</file>

<file path=ppt/tags/tag45.xml><?xml version="1.0" encoding="utf-8"?>
<p:tagLst xmlns:a="http://schemas.openxmlformats.org/drawingml/2006/main" xmlns:r="http://schemas.openxmlformats.org/officeDocument/2006/relationships" xmlns:p="http://schemas.openxmlformats.org/presentationml/2006/main">
  <p:tag name="KSO_WM_DIAGRAM_VIRTUALLY_FRAME" val="{&quot;height&quot;:364.95,&quot;left&quot;:602.35,&quot;top&quot;:123.4,&quot;width&quot;:281.8}"/>
</p:tagLst>
</file>

<file path=ppt/tags/tag46.xml><?xml version="1.0" encoding="utf-8"?>
<p:tagLst xmlns:a="http://schemas.openxmlformats.org/drawingml/2006/main" xmlns:r="http://schemas.openxmlformats.org/officeDocument/2006/relationships" xmlns:p="http://schemas.openxmlformats.org/presentationml/2006/main">
  <p:tag name="KSO_WM_DIAGRAM_VIRTUALLY_FRAME" val="{&quot;height&quot;:364.95,&quot;left&quot;:602.35,&quot;top&quot;:123.4,&quot;width&quot;:281.8}"/>
</p:tagLst>
</file>

<file path=ppt/tags/tag47.xml><?xml version="1.0" encoding="utf-8"?>
<p:tagLst xmlns:a="http://schemas.openxmlformats.org/drawingml/2006/main" xmlns:r="http://schemas.openxmlformats.org/officeDocument/2006/relationships" xmlns:p="http://schemas.openxmlformats.org/presentationml/2006/main">
  <p:tag name="KSO_WM_DIAGRAM_VIRTUALLY_FRAME" val="{&quot;height&quot;:364.95,&quot;left&quot;:602.35,&quot;top&quot;:123.4,&quot;width&quot;:281.8}"/>
</p:tagLst>
</file>

<file path=ppt/tags/tag48.xml><?xml version="1.0" encoding="utf-8"?>
<p:tagLst xmlns:a="http://schemas.openxmlformats.org/drawingml/2006/main" xmlns:r="http://schemas.openxmlformats.org/officeDocument/2006/relationships" xmlns:p="http://schemas.openxmlformats.org/presentationml/2006/main">
  <p:tag name="KSO_WM_DIAGRAM_VIRTUALLY_FRAME" val="{&quot;height&quot;:364.95,&quot;left&quot;:602.35,&quot;top&quot;:123.4,&quot;width&quot;:281.8}"/>
</p:tagLst>
</file>

<file path=ppt/tags/tag49.xml><?xml version="1.0" encoding="utf-8"?>
<p:tagLst xmlns:a="http://schemas.openxmlformats.org/drawingml/2006/main" xmlns:r="http://schemas.openxmlformats.org/officeDocument/2006/relationships" xmlns:p="http://schemas.openxmlformats.org/presentationml/2006/main">
  <p:tag name="KSO_WM_DIAGRAM_VIRTUALLY_FRAME" val="{&quot;height&quot;:364.95,&quot;left&quot;:602.35,&quot;top&quot;:123.4,&quot;width&quot;:281.8}"/>
</p:tagLst>
</file>

<file path=ppt/tags/tag50.xml><?xml version="1.0" encoding="utf-8"?>
<p:tagLst xmlns:a="http://schemas.openxmlformats.org/drawingml/2006/main" xmlns:r="http://schemas.openxmlformats.org/officeDocument/2006/relationships" xmlns:p="http://schemas.openxmlformats.org/presentationml/2006/main">
  <p:tag name="KSO_WM_DIAGRAM_VIRTUALLY_FRAME" val="{&quot;height&quot;:364.95,&quot;left&quot;:602.35,&quot;top&quot;:123.4,&quot;width&quot;:281.8}"/>
</p:tagLst>
</file>

<file path=ppt/tags/tag51.xml><?xml version="1.0" encoding="utf-8"?>
<p:tagLst xmlns:a="http://schemas.openxmlformats.org/drawingml/2006/main" xmlns:r="http://schemas.openxmlformats.org/officeDocument/2006/relationships" xmlns:p="http://schemas.openxmlformats.org/presentationml/2006/main">
  <p:tag name="KSO_WM_DIAGRAM_VIRTUALLY_FRAME" val="{&quot;height&quot;:364.95,&quot;left&quot;:602.35,&quot;top&quot;:123.4,&quot;width&quot;:281.8}"/>
</p:tagLst>
</file>

<file path=ppt/tags/tag52.xml><?xml version="1.0" encoding="utf-8"?>
<p:tagLst xmlns:a="http://schemas.openxmlformats.org/drawingml/2006/main" xmlns:r="http://schemas.openxmlformats.org/officeDocument/2006/relationships" xmlns:p="http://schemas.openxmlformats.org/presentationml/2006/main">
  <p:tag name="KSO_WM_DIAGRAM_VIRTUALLY_FRAME" val="{&quot;height&quot;:364.95,&quot;left&quot;:602.35,&quot;top&quot;:123.4,&quot;width&quot;:281.8}"/>
</p:tagLst>
</file>

<file path=ppt/tags/tag53.xml><?xml version="1.0" encoding="utf-8"?>
<p:tagLst xmlns:a="http://schemas.openxmlformats.org/drawingml/2006/main" xmlns:r="http://schemas.openxmlformats.org/officeDocument/2006/relationships" xmlns:p="http://schemas.openxmlformats.org/presentationml/2006/main">
  <p:tag name="KSO_WM_DIAGRAM_VIRTUALLY_FRAME" val="{&quot;height&quot;:364.95,&quot;left&quot;:602.35,&quot;top&quot;:123.4,&quot;width&quot;:281.8}"/>
</p:tagLst>
</file>

<file path=ppt/tags/tag54.xml><?xml version="1.0" encoding="utf-8"?>
<p:tagLst xmlns:a="http://schemas.openxmlformats.org/drawingml/2006/main" xmlns:r="http://schemas.openxmlformats.org/officeDocument/2006/relationships" xmlns:p="http://schemas.openxmlformats.org/presentationml/2006/main">
  <p:tag name="KSO_WM_DIAGRAM_VIRTUALLY_FRAME" val="{&quot;height&quot;:364.95,&quot;left&quot;:602.35,&quot;top&quot;:123.4,&quot;width&quot;:281.8}"/>
</p:tagLst>
</file>

<file path=ppt/tags/tag55.xml><?xml version="1.0" encoding="utf-8"?>
<p:tagLst xmlns:a="http://schemas.openxmlformats.org/drawingml/2006/main" xmlns:r="http://schemas.openxmlformats.org/officeDocument/2006/relationships" xmlns:p="http://schemas.openxmlformats.org/presentationml/2006/main">
  <p:tag name="KSO_WM_DIAGRAM_VIRTUALLY_FRAME" val="{&quot;height&quot;:364.95,&quot;left&quot;:602.35,&quot;top&quot;:123.4,&quot;width&quot;:281.8}"/>
</p:tagLst>
</file>

<file path=ppt/tags/tag56.xml><?xml version="1.0" encoding="utf-8"?>
<p:tagLst xmlns:a="http://schemas.openxmlformats.org/drawingml/2006/main" xmlns:r="http://schemas.openxmlformats.org/officeDocument/2006/relationships" xmlns:p="http://schemas.openxmlformats.org/presentationml/2006/main">
  <p:tag name="KSO_WM_DIAGRAM_VIRTUALLY_FRAME" val="{&quot;height&quot;:544.9506299212599,&quot;left&quot;:480,&quot;top&quot;:0,&quot;width&quot;:480}"/>
</p:tagLst>
</file>

<file path=ppt/tags/tag57.xml><?xml version="1.0" encoding="utf-8"?>
<p:tagLst xmlns:a="http://schemas.openxmlformats.org/drawingml/2006/main" xmlns:r="http://schemas.openxmlformats.org/officeDocument/2006/relationships" xmlns:p="http://schemas.openxmlformats.org/presentationml/2006/main">
  <p:tag name="KSO_WM_DIAGRAM_VIRTUALLY_FRAME" val="{&quot;height&quot;:544.9506299212599,&quot;left&quot;:480,&quot;top&quot;:0,&quot;width&quot;:480}"/>
</p:tagLst>
</file>

<file path=ppt/tags/tag58.xml><?xml version="1.0" encoding="utf-8"?>
<p:tagLst xmlns:a="http://schemas.openxmlformats.org/drawingml/2006/main" xmlns:r="http://schemas.openxmlformats.org/officeDocument/2006/relationships" xmlns:p="http://schemas.openxmlformats.org/presentationml/2006/main">
  <p:tag name="KSO_WM_DIAGRAM_VIRTUALLY_FRAME" val="{&quot;height&quot;:544.9506299212599,&quot;left&quot;:480,&quot;top&quot;:0,&quot;width&quot;:480}"/>
</p:tagLst>
</file>

<file path=ppt/tags/tag59.xml><?xml version="1.0" encoding="utf-8"?>
<p:tagLst xmlns:a="http://schemas.openxmlformats.org/drawingml/2006/main" xmlns:r="http://schemas.openxmlformats.org/officeDocument/2006/relationships" xmlns:p="http://schemas.openxmlformats.org/presentationml/2006/main">
  <p:tag name="KSO_WM_DIAGRAM_VIRTUALLY_FRAME" val="{&quot;height&quot;:544.9506299212599,&quot;left&quot;:480,&quot;top&quot;:0,&quot;width&quot;:480}"/>
</p:tagLst>
</file>

<file path=ppt/tags/tag60.xml><?xml version="1.0" encoding="utf-8"?>
<p:tagLst xmlns:a="http://schemas.openxmlformats.org/drawingml/2006/main" xmlns:r="http://schemas.openxmlformats.org/officeDocument/2006/relationships" xmlns:p="http://schemas.openxmlformats.org/presentationml/2006/main">
  <p:tag name="KSO_WM_DIAGRAM_VIRTUALLY_FRAME" val="{&quot;height&quot;:544.9506299212599,&quot;left&quot;:480,&quot;top&quot;:0,&quot;width&quot;:480}"/>
</p:tagLst>
</file>

<file path=ppt/tags/tag61.xml><?xml version="1.0" encoding="utf-8"?>
<p:tagLst xmlns:a="http://schemas.openxmlformats.org/drawingml/2006/main" xmlns:r="http://schemas.openxmlformats.org/officeDocument/2006/relationships" xmlns:p="http://schemas.openxmlformats.org/presentationml/2006/main">
  <p:tag name="KSO_WM_DIAGRAM_VIRTUALLY_FRAME" val="{&quot;height&quot;:544.9506299212599,&quot;left&quot;:480,&quot;top&quot;:0,&quot;width&quot;:480}"/>
</p:tagLst>
</file>

<file path=ppt/tags/tag62.xml><?xml version="1.0" encoding="utf-8"?>
<p:tagLst xmlns:a="http://schemas.openxmlformats.org/drawingml/2006/main" xmlns:r="http://schemas.openxmlformats.org/officeDocument/2006/relationships" xmlns:p="http://schemas.openxmlformats.org/presentationml/2006/main">
  <p:tag name="KSO_WM_DIAGRAM_VIRTUALLY_FRAME" val="{&quot;height&quot;:544.9506299212599,&quot;left&quot;:480,&quot;top&quot;:0,&quot;width&quot;:480}"/>
</p:tagLst>
</file>

<file path=ppt/tags/tag63.xml><?xml version="1.0" encoding="utf-8"?>
<p:tagLst xmlns:a="http://schemas.openxmlformats.org/drawingml/2006/main" xmlns:r="http://schemas.openxmlformats.org/officeDocument/2006/relationships" xmlns:p="http://schemas.openxmlformats.org/presentationml/2006/main">
  <p:tag name="KSO_WM_DIAGRAM_VIRTUALLY_FRAME" val="{&quot;height&quot;:544.9506299212599,&quot;left&quot;:480,&quot;top&quot;:0,&quot;width&quot;:480}"/>
</p:tagLst>
</file>

<file path=ppt/tags/tag64.xml><?xml version="1.0" encoding="utf-8"?>
<p:tagLst xmlns:a="http://schemas.openxmlformats.org/drawingml/2006/main" xmlns:r="http://schemas.openxmlformats.org/officeDocument/2006/relationships" xmlns:p="http://schemas.openxmlformats.org/presentationml/2006/main">
  <p:tag name="KSO_WM_DIAGRAM_VIRTUALLY_FRAME" val="{&quot;height&quot;:544.9506299212599,&quot;left&quot;:480,&quot;top&quot;:0,&quot;width&quot;:480}"/>
</p:tagLst>
</file>

<file path=ppt/tags/tag65.xml><?xml version="1.0" encoding="utf-8"?>
<p:tagLst xmlns:a="http://schemas.openxmlformats.org/drawingml/2006/main" xmlns:r="http://schemas.openxmlformats.org/officeDocument/2006/relationships" xmlns:p="http://schemas.openxmlformats.org/presentationml/2006/main">
  <p:tag name="KSO_WM_DIAGRAM_VIRTUALLY_FRAME" val="{&quot;height&quot;:544.9506299212599,&quot;left&quot;:480,&quot;top&quot;:0,&quot;width&quot;:480}"/>
</p:tagLst>
</file>

<file path=ppt/tags/tag66.xml><?xml version="1.0" encoding="utf-8"?>
<p:tagLst xmlns:a="http://schemas.openxmlformats.org/drawingml/2006/main" xmlns:r="http://schemas.openxmlformats.org/officeDocument/2006/relationships" xmlns:p="http://schemas.openxmlformats.org/presentationml/2006/main">
  <p:tag name="KSO_WM_DIAGRAM_VIRTUALLY_FRAME" val="{&quot;height&quot;:544.9506299212599,&quot;left&quot;:480,&quot;top&quot;:0,&quot;width&quot;:480}"/>
</p:tagLst>
</file>

<file path=ppt/tags/tag67.xml><?xml version="1.0" encoding="utf-8"?>
<p:tagLst xmlns:a="http://schemas.openxmlformats.org/drawingml/2006/main" xmlns:r="http://schemas.openxmlformats.org/officeDocument/2006/relationships" xmlns:p="http://schemas.openxmlformats.org/presentationml/2006/main">
  <p:tag name="KSO_WM_DIAGRAM_VIRTUALLY_FRAME" val="{&quot;height&quot;:544.9506299212599,&quot;left&quot;:480,&quot;top&quot;:0,&quot;width&quot;:480}"/>
</p:tagLst>
</file>

<file path=ppt/tags/tag68.xml><?xml version="1.0" encoding="utf-8"?>
<p:tagLst xmlns:a="http://schemas.openxmlformats.org/drawingml/2006/main" xmlns:r="http://schemas.openxmlformats.org/officeDocument/2006/relationships" xmlns:p="http://schemas.openxmlformats.org/presentationml/2006/main">
  <p:tag name="KSO_WM_DIAGRAM_VIRTUALLY_FRAME" val="{&quot;height&quot;:544.9506299212599,&quot;left&quot;:480,&quot;top&quot;:0,&quot;width&quot;:480}"/>
</p:tagLst>
</file>

<file path=ppt/tags/tag69.xml><?xml version="1.0" encoding="utf-8"?>
<p:tagLst xmlns:a="http://schemas.openxmlformats.org/drawingml/2006/main" xmlns:r="http://schemas.openxmlformats.org/officeDocument/2006/relationships" xmlns:p="http://schemas.openxmlformats.org/presentationml/2006/main">
  <p:tag name="KSO_WM_DIAGRAM_VIRTUALLY_FRAME" val="{&quot;height&quot;:544.9506299212599,&quot;left&quot;:480,&quot;top&quot;:0,&quot;width&quot;:480}"/>
</p:tagLst>
</file>

<file path=ppt/tags/tag70.xml><?xml version="1.0" encoding="utf-8"?>
<p:tagLst xmlns:a="http://schemas.openxmlformats.org/drawingml/2006/main" xmlns:r="http://schemas.openxmlformats.org/officeDocument/2006/relationships" xmlns:p="http://schemas.openxmlformats.org/presentationml/2006/main">
  <p:tag name="KSO_WM_DIAGRAM_VIRTUALLY_FRAME" val="{&quot;height&quot;:544.9506299212599,&quot;left&quot;:480,&quot;top&quot;:0,&quot;width&quot;:480}"/>
</p:tagLst>
</file>

<file path=ppt/tags/tag71.xml><?xml version="1.0" encoding="utf-8"?>
<p:tagLst xmlns:a="http://schemas.openxmlformats.org/drawingml/2006/main" xmlns:r="http://schemas.openxmlformats.org/officeDocument/2006/relationships" xmlns:p="http://schemas.openxmlformats.org/presentationml/2006/main">
  <p:tag name="KSO_WM_DIAGRAM_VIRTUALLY_FRAME" val="{&quot;height&quot;:544.9506299212599,&quot;left&quot;:480,&quot;top&quot;:0,&quot;width&quot;:480}"/>
</p:tagLst>
</file>

<file path=ppt/tags/tag72.xml><?xml version="1.0" encoding="utf-8"?>
<p:tagLst xmlns:a="http://schemas.openxmlformats.org/drawingml/2006/main" xmlns:r="http://schemas.openxmlformats.org/officeDocument/2006/relationships" xmlns:p="http://schemas.openxmlformats.org/presentationml/2006/main">
  <p:tag name="KSO_WM_DIAGRAM_VIRTUALLY_FRAME" val="{&quot;height&quot;:544.9506299212599,&quot;left&quot;:480,&quot;top&quot;:0,&quot;width&quot;:480}"/>
</p:tagLst>
</file>

<file path=ppt/tags/tag73.xml><?xml version="1.0" encoding="utf-8"?>
<p:tagLst xmlns:a="http://schemas.openxmlformats.org/drawingml/2006/main" xmlns:r="http://schemas.openxmlformats.org/officeDocument/2006/relationships" xmlns:p="http://schemas.openxmlformats.org/presentationml/2006/main">
  <p:tag name="KSO_WM_DIAGRAM_VIRTUALLY_FRAME" val="{&quot;height&quot;:544.9506299212599,&quot;left&quot;:480,&quot;top&quot;:0,&quot;width&quot;:480}"/>
</p:tagLst>
</file>

<file path=ppt/tags/tag74.xml><?xml version="1.0" encoding="utf-8"?>
<p:tagLst xmlns:a="http://schemas.openxmlformats.org/drawingml/2006/main" xmlns:r="http://schemas.openxmlformats.org/officeDocument/2006/relationships" xmlns:p="http://schemas.openxmlformats.org/presentationml/2006/main">
  <p:tag name="KSO_WM_DIAGRAM_VIRTUALLY_FRAME" val="{&quot;height&quot;:544.9506299212599,&quot;left&quot;:480,&quot;top&quot;:0,&quot;width&quot;:480}"/>
</p:tagLst>
</file>

<file path=ppt/tags/tag75.xml><?xml version="1.0" encoding="utf-8"?>
<p:tagLst xmlns:a="http://schemas.openxmlformats.org/drawingml/2006/main" xmlns:r="http://schemas.openxmlformats.org/officeDocument/2006/relationships" xmlns:p="http://schemas.openxmlformats.org/presentationml/2006/main">
  <p:tag name="KSO_WM_DIAGRAM_VIRTUALLY_FRAME" val="{&quot;height&quot;:544.9506299212599,&quot;left&quot;:480,&quot;top&quot;:0,&quot;width&quot;:480}"/>
</p:tagLst>
</file>

<file path=ppt/tags/tag76.xml><?xml version="1.0" encoding="utf-8"?>
<p:tagLst xmlns:a="http://schemas.openxmlformats.org/drawingml/2006/main" xmlns:r="http://schemas.openxmlformats.org/officeDocument/2006/relationships" xmlns:p="http://schemas.openxmlformats.org/presentationml/2006/main">
  <p:tag name="KSO_WM_DIAGRAM_VIRTUALLY_FRAME" val="{&quot;height&quot;:544.9506299212599,&quot;left&quot;:480,&quot;top&quot;:0,&quot;width&quot;:480}"/>
</p:tagLst>
</file>

<file path=ppt/tags/tag77.xml><?xml version="1.0" encoding="utf-8"?>
<p:tagLst xmlns:a="http://schemas.openxmlformats.org/drawingml/2006/main" xmlns:r="http://schemas.openxmlformats.org/officeDocument/2006/relationships" xmlns:p="http://schemas.openxmlformats.org/presentationml/2006/main">
  <p:tag name="KSO_WM_DIAGRAM_VIRTUALLY_FRAME" val="{&quot;height&quot;:544.9506299212599,&quot;left&quot;:480,&quot;top&quot;:0,&quot;width&quot;:480}"/>
</p:tagLst>
</file>

<file path=ppt/tags/tag78.xml><?xml version="1.0" encoding="utf-8"?>
<p:tagLst xmlns:a="http://schemas.openxmlformats.org/drawingml/2006/main" xmlns:r="http://schemas.openxmlformats.org/officeDocument/2006/relationships" xmlns:p="http://schemas.openxmlformats.org/presentationml/2006/main">
  <p:tag name="KSO_WM_DIAGRAM_VIRTUALLY_FRAME" val="{&quot;height&quot;:544.9506299212599,&quot;left&quot;:480,&quot;top&quot;:0,&quot;width&quot;:480}"/>
</p:tagLst>
</file>

<file path=ppt/tags/tag79.xml><?xml version="1.0" encoding="utf-8"?>
<p:tagLst xmlns:a="http://schemas.openxmlformats.org/drawingml/2006/main" xmlns:r="http://schemas.openxmlformats.org/officeDocument/2006/relationships" xmlns:p="http://schemas.openxmlformats.org/presentationml/2006/main">
  <p:tag name="KSO_WM_DIAGRAM_VIRTUALLY_FRAME" val="{&quot;height&quot;:275.2429133858268,&quot;left&quot;:66.12503937007872,&quot;top&quot;:179.42842519685038,&quot;width&quot;:827.7499212598426}"/>
</p:tagLst>
</file>

<file path=ppt/tags/tag80.xml><?xml version="1.0" encoding="utf-8"?>
<p:tagLst xmlns:a="http://schemas.openxmlformats.org/drawingml/2006/main" xmlns:r="http://schemas.openxmlformats.org/officeDocument/2006/relationships" xmlns:p="http://schemas.openxmlformats.org/presentationml/2006/main">
  <p:tag name="KSO_WM_DIAGRAM_VIRTUALLY_FRAME" val="{&quot;height&quot;:275.2429133858268,&quot;left&quot;:66.12503937007872,&quot;top&quot;:179.42842519685038,&quot;width&quot;:827.7499212598426}"/>
</p:tagLst>
</file>

<file path=ppt/tags/tag81.xml><?xml version="1.0" encoding="utf-8"?>
<p:tagLst xmlns:a="http://schemas.openxmlformats.org/drawingml/2006/main" xmlns:r="http://schemas.openxmlformats.org/officeDocument/2006/relationships" xmlns:p="http://schemas.openxmlformats.org/presentationml/2006/main">
  <p:tag name="KSO_WM_DIAGRAM_VIRTUALLY_FRAME" val="{&quot;height&quot;:275.2429133858268,&quot;left&quot;:66.12503937007872,&quot;top&quot;:179.42842519685038,&quot;width&quot;:827.7499212598426}"/>
</p:tagLst>
</file>

<file path=ppt/tags/tag82.xml><?xml version="1.0" encoding="utf-8"?>
<p:tagLst xmlns:a="http://schemas.openxmlformats.org/drawingml/2006/main" xmlns:r="http://schemas.openxmlformats.org/officeDocument/2006/relationships" xmlns:p="http://schemas.openxmlformats.org/presentationml/2006/main">
  <p:tag name="KSO_WM_DIAGRAM_VIRTUALLY_FRAME" val="{&quot;height&quot;:275.2429133858268,&quot;left&quot;:66.12503937007872,&quot;top&quot;:179.42842519685038,&quot;width&quot;:827.7499212598426}"/>
</p:tagLst>
</file>

<file path=ppt/tags/tag83.xml><?xml version="1.0" encoding="utf-8"?>
<p:tagLst xmlns:a="http://schemas.openxmlformats.org/drawingml/2006/main" xmlns:r="http://schemas.openxmlformats.org/officeDocument/2006/relationships" xmlns:p="http://schemas.openxmlformats.org/presentationml/2006/main">
  <p:tag name="KSO_WM_DIAGRAM_VIRTUALLY_FRAME" val="{&quot;height&quot;:275.2429133858268,&quot;left&quot;:66.12503937007872,&quot;top&quot;:179.42842519685038,&quot;width&quot;:827.7499212598426}"/>
</p:tagLst>
</file>

<file path=ppt/tags/tag84.xml><?xml version="1.0" encoding="utf-8"?>
<p:tagLst xmlns:a="http://schemas.openxmlformats.org/drawingml/2006/main" xmlns:r="http://schemas.openxmlformats.org/officeDocument/2006/relationships" xmlns:p="http://schemas.openxmlformats.org/presentationml/2006/main">
  <p:tag name="KSO_WM_DIAGRAM_VIRTUALLY_FRAME" val="{&quot;height&quot;:275.2429133858268,&quot;left&quot;:66.12503937007872,&quot;top&quot;:179.42842519685038,&quot;width&quot;:827.7499212598426}"/>
</p:tagLst>
</file>

<file path=ppt/tags/tag85.xml><?xml version="1.0" encoding="utf-8"?>
<p:tagLst xmlns:a="http://schemas.openxmlformats.org/drawingml/2006/main" xmlns:r="http://schemas.openxmlformats.org/officeDocument/2006/relationships" xmlns:p="http://schemas.openxmlformats.org/presentationml/2006/main">
  <p:tag name="KSO_WM_DIAGRAM_VIRTUALLY_FRAME" val="{&quot;height&quot;:275.2429133858268,&quot;left&quot;:66.12503937007872,&quot;top&quot;:179.42842519685038,&quot;width&quot;:827.7499212598426}"/>
</p:tagLst>
</file>

<file path=ppt/tags/tag86.xml><?xml version="1.0" encoding="utf-8"?>
<p:tagLst xmlns:a="http://schemas.openxmlformats.org/drawingml/2006/main" xmlns:r="http://schemas.openxmlformats.org/officeDocument/2006/relationships" xmlns:p="http://schemas.openxmlformats.org/presentationml/2006/main">
  <p:tag name="KSO_WM_DIAGRAM_VIRTUALLY_FRAME" val="{&quot;height&quot;:275.2429133858268,&quot;left&quot;:66.12503937007872,&quot;top&quot;:179.42842519685038,&quot;width&quot;:827.7499212598426}"/>
</p:tagLst>
</file>

<file path=ppt/tags/tag87.xml><?xml version="1.0" encoding="utf-8"?>
<p:tagLst xmlns:a="http://schemas.openxmlformats.org/drawingml/2006/main" xmlns:r="http://schemas.openxmlformats.org/officeDocument/2006/relationships" xmlns:p="http://schemas.openxmlformats.org/presentationml/2006/main">
  <p:tag name="KSO_WM_DIAGRAM_VIRTUALLY_FRAME" val="{&quot;height&quot;:275.2429133858268,&quot;left&quot;:66.12503937007872,&quot;top&quot;:179.42842519685038,&quot;width&quot;:827.7499212598426}"/>
</p:tagLst>
</file>

<file path=ppt/tags/tag88.xml><?xml version="1.0" encoding="utf-8"?>
<p:tagLst xmlns:a="http://schemas.openxmlformats.org/drawingml/2006/main" xmlns:r="http://schemas.openxmlformats.org/officeDocument/2006/relationships" xmlns:p="http://schemas.openxmlformats.org/presentationml/2006/main">
  <p:tag name="KSO_WM_DIAGRAM_VIRTUALLY_FRAME" val="{&quot;height&quot;:275.2429133858268,&quot;left&quot;:66.12503937007872,&quot;top&quot;:179.42842519685038,&quot;width&quot;:827.7499212598426}"/>
</p:tagLst>
</file>

<file path=ppt/tags/tag89.xml><?xml version="1.0" encoding="utf-8"?>
<p:tagLst xmlns:a="http://schemas.openxmlformats.org/drawingml/2006/main" xmlns:r="http://schemas.openxmlformats.org/officeDocument/2006/relationships" xmlns:p="http://schemas.openxmlformats.org/presentationml/2006/main">
  <p:tag name="KSO_WM_DIAGRAM_VIRTUALLY_FRAME" val="{&quot;height&quot;:275.2429133858268,&quot;left&quot;:66.12503937007872,&quot;top&quot;:179.42842519685038,&quot;width&quot;:827.7499212598426}"/>
</p:tagLst>
</file>

<file path=ppt/tags/tag90.xml><?xml version="1.0" encoding="utf-8"?>
<p:tagLst xmlns:a="http://schemas.openxmlformats.org/drawingml/2006/main" xmlns:r="http://schemas.openxmlformats.org/officeDocument/2006/relationships" xmlns:p="http://schemas.openxmlformats.org/presentationml/2006/main">
  <p:tag name="KSO_WM_DIAGRAM_VIRTUALLY_FRAME" val="{&quot;height&quot;:275.2429133858268,&quot;left&quot;:66.12503937007872,&quot;top&quot;:179.42842519685038,&quot;width&quot;:827.7499212598426}"/>
</p:tagLst>
</file>

<file path=ppt/tags/tag91.xml><?xml version="1.0" encoding="utf-8"?>
<p:tagLst xmlns:a="http://schemas.openxmlformats.org/drawingml/2006/main" xmlns:r="http://schemas.openxmlformats.org/officeDocument/2006/relationships" xmlns:p="http://schemas.openxmlformats.org/presentationml/2006/main">
  <p:tag name="KSO_WM_DIAGRAM_VIRTUALLY_FRAME" val="{&quot;height&quot;:275.2429133858268,&quot;left&quot;:66.12503937007872,&quot;top&quot;:179.42842519685038,&quot;width&quot;:827.7499212598426}"/>
</p:tagLst>
</file>

<file path=ppt/theme/theme1.xml><?xml version="1.0" encoding="utf-8"?>
<a:theme xmlns:a="http://schemas.openxmlformats.org/drawingml/2006/main" name="Office Theme">
  <a:themeElements>
    <a:clrScheme name="Custom 139">
      <a:dk1>
        <a:sysClr val="windowText" lastClr="000000"/>
      </a:dk1>
      <a:lt1>
        <a:sysClr val="window" lastClr="FFFFFF"/>
      </a:lt1>
      <a:dk2>
        <a:srgbClr val="44546A"/>
      </a:dk2>
      <a:lt2>
        <a:srgbClr val="E7E6E6"/>
      </a:lt2>
      <a:accent1>
        <a:srgbClr val="0041C7"/>
      </a:accent1>
      <a:accent2>
        <a:srgbClr val="0160C9"/>
      </a:accent2>
      <a:accent3>
        <a:srgbClr val="0D85D8"/>
      </a:accent3>
      <a:accent4>
        <a:srgbClr val="1CA3DE"/>
      </a:accent4>
      <a:accent5>
        <a:srgbClr val="3ACBE8"/>
      </a:accent5>
      <a:accent6>
        <a:srgbClr val="7CC0F1"/>
      </a:accent6>
      <a:hlink>
        <a:srgbClr val="0563C1"/>
      </a:hlink>
      <a:folHlink>
        <a:srgbClr val="954F72"/>
      </a:folHlink>
    </a:clrScheme>
    <a:fontScheme name="se">
      <a:majorFont>
        <a:latin typeface="Poppins SemiBold"/>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139">
    <a:dk1>
      <a:sysClr val="windowText" lastClr="000000"/>
    </a:dk1>
    <a:lt1>
      <a:sysClr val="window" lastClr="FFFFFF"/>
    </a:lt1>
    <a:dk2>
      <a:srgbClr val="44546A"/>
    </a:dk2>
    <a:lt2>
      <a:srgbClr val="E7E6E6"/>
    </a:lt2>
    <a:accent1>
      <a:srgbClr val="0041C7"/>
    </a:accent1>
    <a:accent2>
      <a:srgbClr val="0160C9"/>
    </a:accent2>
    <a:accent3>
      <a:srgbClr val="0D85D8"/>
    </a:accent3>
    <a:accent4>
      <a:srgbClr val="1CA3DE"/>
    </a:accent4>
    <a:accent5>
      <a:srgbClr val="3ACBE8"/>
    </a:accent5>
    <a:accent6>
      <a:srgbClr val="7CC0F1"/>
    </a:accent6>
    <a:hlink>
      <a:srgbClr val="0563C1"/>
    </a:hlink>
    <a:folHlink>
      <a:srgbClr val="954F72"/>
    </a:folHlink>
  </a:clrScheme>
</a:themeOverride>
</file>

<file path=ppt/theme/themeOverride2.xml><?xml version="1.0" encoding="utf-8"?>
<a:themeOverride xmlns:a="http://schemas.openxmlformats.org/drawingml/2006/main">
  <a:clrScheme name="Custom 139">
    <a:dk1>
      <a:sysClr val="windowText" lastClr="000000"/>
    </a:dk1>
    <a:lt1>
      <a:sysClr val="window" lastClr="FFFFFF"/>
    </a:lt1>
    <a:dk2>
      <a:srgbClr val="44546A"/>
    </a:dk2>
    <a:lt2>
      <a:srgbClr val="E7E6E6"/>
    </a:lt2>
    <a:accent1>
      <a:srgbClr val="0041C7"/>
    </a:accent1>
    <a:accent2>
      <a:srgbClr val="0160C9"/>
    </a:accent2>
    <a:accent3>
      <a:srgbClr val="0D85D8"/>
    </a:accent3>
    <a:accent4>
      <a:srgbClr val="1CA3DE"/>
    </a:accent4>
    <a:accent5>
      <a:srgbClr val="3ACBE8"/>
    </a:accent5>
    <a:accent6>
      <a:srgbClr val="7CC0F1"/>
    </a:accent6>
    <a:hlink>
      <a:srgbClr val="0563C1"/>
    </a:hlink>
    <a:folHlink>
      <a:srgbClr val="954F72"/>
    </a:folHlink>
  </a:clrScheme>
</a:themeOverride>
</file>

<file path=ppt/theme/themeOverride3.xml><?xml version="1.0" encoding="utf-8"?>
<a:themeOverride xmlns:a="http://schemas.openxmlformats.org/drawingml/2006/main">
  <a:clrScheme name="Custom 139">
    <a:dk1>
      <a:sysClr val="windowText" lastClr="000000"/>
    </a:dk1>
    <a:lt1>
      <a:sysClr val="window" lastClr="FFFFFF"/>
    </a:lt1>
    <a:dk2>
      <a:srgbClr val="44546A"/>
    </a:dk2>
    <a:lt2>
      <a:srgbClr val="E7E6E6"/>
    </a:lt2>
    <a:accent1>
      <a:srgbClr val="0041C7"/>
    </a:accent1>
    <a:accent2>
      <a:srgbClr val="0160C9"/>
    </a:accent2>
    <a:accent3>
      <a:srgbClr val="0D85D8"/>
    </a:accent3>
    <a:accent4>
      <a:srgbClr val="1CA3DE"/>
    </a:accent4>
    <a:accent5>
      <a:srgbClr val="3ACBE8"/>
    </a:accent5>
    <a:accent6>
      <a:srgbClr val="7CC0F1"/>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1151</TotalTime>
  <Words>1200</Words>
  <Application>Microsoft Office PowerPoint</Application>
  <PresentationFormat>Widescreen</PresentationFormat>
  <Paragraphs>188</Paragraphs>
  <Slides>29</Slides>
  <Notes>0</Notes>
  <HiddenSlides>0</HiddenSlides>
  <MMClips>6</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Arial</vt:lpstr>
      <vt:lpstr>Calibri</vt:lpstr>
      <vt:lpstr>Poppins SemiBold</vt:lpstr>
      <vt:lpstr>Roboto</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Afif Putra</dc:creator>
  <cp:lastModifiedBy>Umesh Jaiswal</cp:lastModifiedBy>
  <cp:revision>542</cp:revision>
  <dcterms:created xsi:type="dcterms:W3CDTF">2024-02-20T18:51:00Z</dcterms:created>
  <dcterms:modified xsi:type="dcterms:W3CDTF">2025-10-30T11:38:04Z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08188CD1CE4441489F6DA2328594CA04_12</vt:lpwstr>
  </property>
  <property fmtid="{D5CDD505-2E9C-101B-9397-08002B2CF9AE}" pid="3" name="KSOProductBuildVer">
    <vt:lpwstr>1033-12.2.0.23131</vt:lpwstr>
  </property>
</Properties>
</file>